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1.xml" ContentType="application/vnd.ms-office.webextension+xml"/>
  <Override PartName="/ppt/notesSlides/notesSlide8.xml" ContentType="application/vnd.openxmlformats-officedocument.presentationml.notesSlide+xml"/>
  <Override PartName="/ppt/webextensions/webextension2.xml" ContentType="application/vnd.ms-office.webextension+xml"/>
  <Override PartName="/ppt/notesSlides/notesSlide9.xml" ContentType="application/vnd.openxmlformats-officedocument.presentationml.notesSlide+xml"/>
  <Override PartName="/ppt/webextensions/webextension3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70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65" r:id="rId15"/>
  </p:sldIdLst>
  <p:sldSz cx="9144000" cy="5143500" type="screen16x9"/>
  <p:notesSz cx="6858000" cy="9144000"/>
  <p:embeddedFontLst>
    <p:embeddedFont>
      <p:font typeface="Formula 1" panose="02000600000000000000" pitchFamily="2" charset="0"/>
      <p:regular r:id="rId17"/>
    </p:embeddedFont>
    <p:embeddedFont>
      <p:font typeface="Helvetica Neue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A2B7E-F57C-4B30-9F00-9AD84E1E6F43}" v="6" dt="2022-05-22T13:08:45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ia Alves" userId="3f001a8558937788" providerId="LiveId" clId="{73422C6C-1503-4E83-9BCF-AD0D9A809CFC}"/>
    <pc:docChg chg="undo custSel addSld delSld modSld">
      <pc:chgData name="Soraia Alves" userId="3f001a8558937788" providerId="LiveId" clId="{73422C6C-1503-4E83-9BCF-AD0D9A809CFC}" dt="2022-05-16T00:21:22.278" v="3271" actId="1076"/>
      <pc:docMkLst>
        <pc:docMk/>
      </pc:docMkLst>
      <pc:sldChg chg="addSp delSp modSp mod">
        <pc:chgData name="Soraia Alves" userId="3f001a8558937788" providerId="LiveId" clId="{73422C6C-1503-4E83-9BCF-AD0D9A809CFC}" dt="2022-05-10T08:56:54.397" v="494" actId="1076"/>
        <pc:sldMkLst>
          <pc:docMk/>
          <pc:sldMk cId="0" sldId="256"/>
        </pc:sldMkLst>
        <pc:spChg chg="add del">
          <ac:chgData name="Soraia Alves" userId="3f001a8558937788" providerId="LiveId" clId="{73422C6C-1503-4E83-9BCF-AD0D9A809CFC}" dt="2022-05-06T19:32:52.586" v="103" actId="478"/>
          <ac:spMkLst>
            <pc:docMk/>
            <pc:sldMk cId="0" sldId="256"/>
            <ac:spMk id="2" creationId="{2373F2E4-5C54-52C1-A158-CE466C306FD9}"/>
          </ac:spMkLst>
        </pc:spChg>
        <pc:spChg chg="add del">
          <ac:chgData name="Soraia Alves" userId="3f001a8558937788" providerId="LiveId" clId="{73422C6C-1503-4E83-9BCF-AD0D9A809CFC}" dt="2022-05-06T19:25:54.704" v="73" actId="478"/>
          <ac:spMkLst>
            <pc:docMk/>
            <pc:sldMk cId="0" sldId="256"/>
            <ac:spMk id="3" creationId="{A2DC94FA-BBBA-C0D2-4A99-39F1C2323321}"/>
          </ac:spMkLst>
        </pc:spChg>
        <pc:spChg chg="mod">
          <ac:chgData name="Soraia Alves" userId="3f001a8558937788" providerId="LiveId" clId="{73422C6C-1503-4E83-9BCF-AD0D9A809CFC}" dt="2022-05-06T19:53:22.416" v="201" actId="20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Soraia Alves" userId="3f001a8558937788" providerId="LiveId" clId="{73422C6C-1503-4E83-9BCF-AD0D9A809CFC}" dt="2022-05-10T07:27:01.536" v="316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Soraia Alves" userId="3f001a8558937788" providerId="LiveId" clId="{73422C6C-1503-4E83-9BCF-AD0D9A809CFC}" dt="2022-05-06T19:55:17.192" v="226" actId="14100"/>
          <ac:spMkLst>
            <pc:docMk/>
            <pc:sldMk cId="0" sldId="256"/>
            <ac:spMk id="57" creationId="{00000000-0000-0000-0000-000000000000}"/>
          </ac:spMkLst>
        </pc:spChg>
        <pc:spChg chg="mod">
          <ac:chgData name="Soraia Alves" userId="3f001a8558937788" providerId="LiveId" clId="{73422C6C-1503-4E83-9BCF-AD0D9A809CFC}" dt="2022-05-06T19:54:50.645" v="219" actId="208"/>
          <ac:spMkLst>
            <pc:docMk/>
            <pc:sldMk cId="0" sldId="256"/>
            <ac:spMk id="58" creationId="{00000000-0000-0000-0000-000000000000}"/>
          </ac:spMkLst>
        </pc:spChg>
        <pc:picChg chg="add mod">
          <ac:chgData name="Soraia Alves" userId="3f001a8558937788" providerId="LiveId" clId="{73422C6C-1503-4E83-9BCF-AD0D9A809CFC}" dt="2022-05-10T08:56:15.034" v="492" actId="14100"/>
          <ac:picMkLst>
            <pc:docMk/>
            <pc:sldMk cId="0" sldId="256"/>
            <ac:picMk id="12" creationId="{8CA8791F-398E-5424-54D6-A7CB241C866F}"/>
          </ac:picMkLst>
        </pc:picChg>
        <pc:picChg chg="add mod">
          <ac:chgData name="Soraia Alves" userId="3f001a8558937788" providerId="LiveId" clId="{73422C6C-1503-4E83-9BCF-AD0D9A809CFC}" dt="2022-05-10T08:56:54.397" v="494" actId="1076"/>
          <ac:picMkLst>
            <pc:docMk/>
            <pc:sldMk cId="0" sldId="256"/>
            <ac:picMk id="13" creationId="{C6631CD6-EDE1-F36F-779C-B08DA8DE13C9}"/>
          </ac:picMkLst>
        </pc:picChg>
        <pc:picChg chg="add del mod">
          <ac:chgData name="Soraia Alves" userId="3f001a8558937788" providerId="LiveId" clId="{73422C6C-1503-4E83-9BCF-AD0D9A809CFC}" dt="2022-05-06T19:19:47.424" v="59"/>
          <ac:picMkLst>
            <pc:docMk/>
            <pc:sldMk cId="0" sldId="256"/>
            <ac:picMk id="1026" creationId="{7465A215-BFDC-8EC7-0B9C-03035A2B13A9}"/>
          </ac:picMkLst>
        </pc:picChg>
        <pc:picChg chg="add del mod">
          <ac:chgData name="Soraia Alves" userId="3f001a8558937788" providerId="LiveId" clId="{73422C6C-1503-4E83-9BCF-AD0D9A809CFC}" dt="2022-05-06T19:20:37.971" v="64" actId="478"/>
          <ac:picMkLst>
            <pc:docMk/>
            <pc:sldMk cId="0" sldId="256"/>
            <ac:picMk id="1028" creationId="{681F3430-A586-F0A8-D23F-EDD9F30D788B}"/>
          </ac:picMkLst>
        </pc:picChg>
        <pc:cxnChg chg="add mod">
          <ac:chgData name="Soraia Alves" userId="3f001a8558937788" providerId="LiveId" clId="{73422C6C-1503-4E83-9BCF-AD0D9A809CFC}" dt="2022-05-06T19:53:31.402" v="203" actId="208"/>
          <ac:cxnSpMkLst>
            <pc:docMk/>
            <pc:sldMk cId="0" sldId="256"/>
            <ac:cxnSpMk id="5" creationId="{C316DF4F-194F-D49B-4173-4B4D77ADA027}"/>
          </ac:cxnSpMkLst>
        </pc:cxnChg>
        <pc:cxnChg chg="add mod">
          <ac:chgData name="Soraia Alves" userId="3f001a8558937788" providerId="LiveId" clId="{73422C6C-1503-4E83-9BCF-AD0D9A809CFC}" dt="2022-05-06T19:53:28.214" v="202" actId="208"/>
          <ac:cxnSpMkLst>
            <pc:docMk/>
            <pc:sldMk cId="0" sldId="256"/>
            <ac:cxnSpMk id="7" creationId="{2CF8BCD9-3CB8-D3A1-79AD-5E0276F1D43E}"/>
          </ac:cxnSpMkLst>
        </pc:cxnChg>
        <pc:cxnChg chg="add mod">
          <ac:chgData name="Soraia Alves" userId="3f001a8558937788" providerId="LiveId" clId="{73422C6C-1503-4E83-9BCF-AD0D9A809CFC}" dt="2022-05-06T19:55:26.890" v="227" actId="14100"/>
          <ac:cxnSpMkLst>
            <pc:docMk/>
            <pc:sldMk cId="0" sldId="256"/>
            <ac:cxnSpMk id="9" creationId="{BE6C96B3-BF67-B73C-57AB-D8E4678DD371}"/>
          </ac:cxnSpMkLst>
        </pc:cxnChg>
        <pc:cxnChg chg="add mod">
          <ac:chgData name="Soraia Alves" userId="3f001a8558937788" providerId="LiveId" clId="{73422C6C-1503-4E83-9BCF-AD0D9A809CFC}" dt="2022-05-06T19:53:45.090" v="205" actId="208"/>
          <ac:cxnSpMkLst>
            <pc:docMk/>
            <pc:sldMk cId="0" sldId="256"/>
            <ac:cxnSpMk id="11" creationId="{E1DA7554-7B9B-45FB-8B9A-C6E07BE31DBA}"/>
          </ac:cxnSpMkLst>
        </pc:cxnChg>
      </pc:sldChg>
      <pc:sldChg chg="del modNotes">
        <pc:chgData name="Soraia Alves" userId="3f001a8558937788" providerId="LiveId" clId="{73422C6C-1503-4E83-9BCF-AD0D9A809CFC}" dt="2022-05-10T07:28:25.202" v="332" actId="47"/>
        <pc:sldMkLst>
          <pc:docMk/>
          <pc:sldMk cId="0" sldId="257"/>
        </pc:sldMkLst>
      </pc:sldChg>
      <pc:sldChg chg="addSp delSp del mod modNotes">
        <pc:chgData name="Soraia Alves" userId="3f001a8558937788" providerId="LiveId" clId="{73422C6C-1503-4E83-9BCF-AD0D9A809CFC}" dt="2022-05-14T03:08:02.100" v="1997" actId="47"/>
        <pc:sldMkLst>
          <pc:docMk/>
          <pc:sldMk cId="0" sldId="258"/>
        </pc:sldMkLst>
        <pc:picChg chg="add del">
          <ac:chgData name="Soraia Alves" userId="3f001a8558937788" providerId="LiveId" clId="{73422C6C-1503-4E83-9BCF-AD0D9A809CFC}" dt="2022-05-11T13:31:17.775" v="1281" actId="478"/>
          <ac:picMkLst>
            <pc:docMk/>
            <pc:sldMk cId="0" sldId="258"/>
            <ac:picMk id="3" creationId="{33C4FE69-223D-A76E-7817-71B555DCCD5F}"/>
          </ac:picMkLst>
        </pc:picChg>
        <pc:picChg chg="add del">
          <ac:chgData name="Soraia Alves" userId="3f001a8558937788" providerId="LiveId" clId="{73422C6C-1503-4E83-9BCF-AD0D9A809CFC}" dt="2022-05-11T13:31:38.500" v="1283" actId="478"/>
          <ac:picMkLst>
            <pc:docMk/>
            <pc:sldMk cId="0" sldId="258"/>
            <ac:picMk id="5" creationId="{D9577898-3CB9-D91F-7559-3E6C7E8623B3}"/>
          </ac:picMkLst>
        </pc:picChg>
      </pc:sldChg>
      <pc:sldChg chg="addSp delSp modSp add mod">
        <pc:chgData name="Soraia Alves" userId="3f001a8558937788" providerId="LiveId" clId="{73422C6C-1503-4E83-9BCF-AD0D9A809CFC}" dt="2022-05-11T13:23:17.652" v="1279" actId="478"/>
        <pc:sldMkLst>
          <pc:docMk/>
          <pc:sldMk cId="2366516544" sldId="259"/>
        </pc:sldMkLst>
        <pc:spChg chg="mod">
          <ac:chgData name="Soraia Alves" userId="3f001a8558937788" providerId="LiveId" clId="{73422C6C-1503-4E83-9BCF-AD0D9A809CFC}" dt="2022-05-10T07:26:03.921" v="249" actId="20577"/>
          <ac:spMkLst>
            <pc:docMk/>
            <pc:sldMk cId="2366516544" sldId="259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1T13:17:55.676" v="954" actId="20577"/>
          <ac:spMkLst>
            <pc:docMk/>
            <pc:sldMk cId="2366516544" sldId="259"/>
            <ac:spMk id="64" creationId="{00000000-0000-0000-0000-000000000000}"/>
          </ac:spMkLst>
        </pc:spChg>
        <pc:spChg chg="mod">
          <ac:chgData name="Soraia Alves" userId="3f001a8558937788" providerId="LiveId" clId="{73422C6C-1503-4E83-9BCF-AD0D9A809CFC}" dt="2022-05-06T19:42:42.434" v="120" actId="2711"/>
          <ac:spMkLst>
            <pc:docMk/>
            <pc:sldMk cId="2366516544" sldId="259"/>
            <ac:spMk id="67" creationId="{00000000-0000-0000-0000-000000000000}"/>
          </ac:spMkLst>
        </pc:spChg>
        <pc:picChg chg="add del mod">
          <ac:chgData name="Soraia Alves" userId="3f001a8558937788" providerId="LiveId" clId="{73422C6C-1503-4E83-9BCF-AD0D9A809CFC}" dt="2022-05-11T13:16:01.238" v="875" actId="478"/>
          <ac:picMkLst>
            <pc:docMk/>
            <pc:sldMk cId="2366516544" sldId="259"/>
            <ac:picMk id="3" creationId="{02809529-4143-22F5-364D-D1E73CCFCADF}"/>
          </ac:picMkLst>
        </pc:picChg>
        <pc:picChg chg="add mod">
          <ac:chgData name="Soraia Alves" userId="3f001a8558937788" providerId="LiveId" clId="{73422C6C-1503-4E83-9BCF-AD0D9A809CFC}" dt="2022-05-11T13:17:16.836" v="883" actId="1076"/>
          <ac:picMkLst>
            <pc:docMk/>
            <pc:sldMk cId="2366516544" sldId="259"/>
            <ac:picMk id="5" creationId="{ABEA9E3A-FF47-0250-CB9E-ADDA1763BAE7}"/>
          </ac:picMkLst>
        </pc:picChg>
        <pc:picChg chg="add del mod">
          <ac:chgData name="Soraia Alves" userId="3f001a8558937788" providerId="LiveId" clId="{73422C6C-1503-4E83-9BCF-AD0D9A809CFC}" dt="2022-05-11T13:22:13.806" v="1275" actId="478"/>
          <ac:picMkLst>
            <pc:docMk/>
            <pc:sldMk cId="2366516544" sldId="259"/>
            <ac:picMk id="7" creationId="{92129ECE-3008-73FD-AB14-FF73024E1FF7}"/>
          </ac:picMkLst>
        </pc:picChg>
        <pc:picChg chg="add del mod">
          <ac:chgData name="Soraia Alves" userId="3f001a8558937788" providerId="LiveId" clId="{73422C6C-1503-4E83-9BCF-AD0D9A809CFC}" dt="2022-05-11T13:23:17.652" v="1279" actId="478"/>
          <ac:picMkLst>
            <pc:docMk/>
            <pc:sldMk cId="2366516544" sldId="259"/>
            <ac:picMk id="9" creationId="{6E659EE8-0FA7-91CE-F1A4-2604569D10CC}"/>
          </ac:picMkLst>
        </pc:picChg>
        <pc:picChg chg="add mod">
          <ac:chgData name="Soraia Alves" userId="3f001a8558937788" providerId="LiveId" clId="{73422C6C-1503-4E83-9BCF-AD0D9A809CFC}" dt="2022-05-11T13:17:41.878" v="925" actId="1036"/>
          <ac:picMkLst>
            <pc:docMk/>
            <pc:sldMk cId="2366516544" sldId="259"/>
            <ac:picMk id="11" creationId="{48EB54FF-909B-E67E-03ED-05412E5E060B}"/>
          </ac:picMkLst>
        </pc:picChg>
        <pc:picChg chg="add mod">
          <ac:chgData name="Soraia Alves" userId="3f001a8558937788" providerId="LiveId" clId="{73422C6C-1503-4E83-9BCF-AD0D9A809CFC}" dt="2022-05-11T13:17:51.797" v="943" actId="1035"/>
          <ac:picMkLst>
            <pc:docMk/>
            <pc:sldMk cId="2366516544" sldId="259"/>
            <ac:picMk id="12" creationId="{A73D68E7-7FB9-9D93-A7E3-6671D62BD1F1}"/>
          </ac:picMkLst>
        </pc:picChg>
      </pc:sldChg>
      <pc:sldChg chg="addSp delSp modSp add mod">
        <pc:chgData name="Soraia Alves" userId="3f001a8558937788" providerId="LiveId" clId="{73422C6C-1503-4E83-9BCF-AD0D9A809CFC}" dt="2022-05-15T22:45:29.949" v="2938" actId="1076"/>
        <pc:sldMkLst>
          <pc:docMk/>
          <pc:sldMk cId="520314978" sldId="260"/>
        </pc:sldMkLst>
        <pc:spChg chg="mod">
          <ac:chgData name="Soraia Alves" userId="3f001a8558937788" providerId="LiveId" clId="{73422C6C-1503-4E83-9BCF-AD0D9A809CFC}" dt="2022-05-15T22:45:19.878" v="2859" actId="20577"/>
          <ac:spMkLst>
            <pc:docMk/>
            <pc:sldMk cId="520314978" sldId="260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5T22:45:29.949" v="2938" actId="1076"/>
          <ac:spMkLst>
            <pc:docMk/>
            <pc:sldMk cId="520314978" sldId="260"/>
            <ac:spMk id="64" creationId="{00000000-0000-0000-0000-000000000000}"/>
          </ac:spMkLst>
        </pc:spChg>
        <pc:picChg chg="add del mod">
          <ac:chgData name="Soraia Alves" userId="3f001a8558937788" providerId="LiveId" clId="{73422C6C-1503-4E83-9BCF-AD0D9A809CFC}" dt="2022-05-10T08:57:15.099" v="495" actId="478"/>
          <ac:picMkLst>
            <pc:docMk/>
            <pc:sldMk cId="520314978" sldId="260"/>
            <ac:picMk id="3" creationId="{6D877FFE-5136-F8FA-F1D5-C5E9B2183E6A}"/>
          </ac:picMkLst>
        </pc:picChg>
        <pc:picChg chg="add mod">
          <ac:chgData name="Soraia Alves" userId="3f001a8558937788" providerId="LiveId" clId="{73422C6C-1503-4E83-9BCF-AD0D9A809CFC}" dt="2022-05-15T22:45:28.637" v="2937" actId="1037"/>
          <ac:picMkLst>
            <pc:docMk/>
            <pc:sldMk cId="520314978" sldId="260"/>
            <ac:picMk id="3" creationId="{AEAB27AD-7C1F-77BD-726A-F6385A15B2F1}"/>
          </ac:picMkLst>
        </pc:picChg>
        <pc:picChg chg="add mod">
          <ac:chgData name="Soraia Alves" userId="3f001a8558937788" providerId="LiveId" clId="{73422C6C-1503-4E83-9BCF-AD0D9A809CFC}" dt="2022-05-11T13:18:52.245" v="987" actId="1035"/>
          <ac:picMkLst>
            <pc:docMk/>
            <pc:sldMk cId="520314978" sldId="260"/>
            <ac:picMk id="9" creationId="{37AE99AB-2900-B4FD-1786-C5DE7D7050D0}"/>
          </ac:picMkLst>
        </pc:picChg>
        <pc:picChg chg="add mod">
          <ac:chgData name="Soraia Alves" userId="3f001a8558937788" providerId="LiveId" clId="{73422C6C-1503-4E83-9BCF-AD0D9A809CFC}" dt="2022-05-11T13:19:05.521" v="1019" actId="1036"/>
          <ac:picMkLst>
            <pc:docMk/>
            <pc:sldMk cId="520314978" sldId="260"/>
            <ac:picMk id="10" creationId="{EBCD9076-9940-009C-C090-0FFD700238CD}"/>
          </ac:picMkLst>
        </pc:picChg>
        <pc:picChg chg="add mod">
          <ac:chgData name="Soraia Alves" userId="3f001a8558937788" providerId="LiveId" clId="{73422C6C-1503-4E83-9BCF-AD0D9A809CFC}" dt="2022-05-11T13:19:47.009" v="1129" actId="1036"/>
          <ac:picMkLst>
            <pc:docMk/>
            <pc:sldMk cId="520314978" sldId="260"/>
            <ac:picMk id="11" creationId="{916C56A5-5302-78F4-C9E0-E5AFF9672660}"/>
          </ac:picMkLst>
        </pc:picChg>
        <pc:picChg chg="add mod">
          <ac:chgData name="Soraia Alves" userId="3f001a8558937788" providerId="LiveId" clId="{73422C6C-1503-4E83-9BCF-AD0D9A809CFC}" dt="2022-05-11T13:19:59.683" v="1199" actId="1036"/>
          <ac:picMkLst>
            <pc:docMk/>
            <pc:sldMk cId="520314978" sldId="260"/>
            <ac:picMk id="12" creationId="{BA5990F4-13A5-2A11-E0DA-B24A3A15220E}"/>
          </ac:picMkLst>
        </pc:picChg>
        <pc:picChg chg="add mod">
          <ac:chgData name="Soraia Alves" userId="3f001a8558937788" providerId="LiveId" clId="{73422C6C-1503-4E83-9BCF-AD0D9A809CFC}" dt="2022-05-11T13:20:13.314" v="1271" actId="1035"/>
          <ac:picMkLst>
            <pc:docMk/>
            <pc:sldMk cId="520314978" sldId="260"/>
            <ac:picMk id="13" creationId="{334659C0-E409-B7DA-9F2A-730B243BA6CA}"/>
          </ac:picMkLst>
        </pc:picChg>
      </pc:sldChg>
      <pc:sldChg chg="addSp delSp modSp add mod">
        <pc:chgData name="Soraia Alves" userId="3f001a8558937788" providerId="LiveId" clId="{73422C6C-1503-4E83-9BCF-AD0D9A809CFC}" dt="2022-05-11T14:24:57.113" v="1292" actId="1076"/>
        <pc:sldMkLst>
          <pc:docMk/>
          <pc:sldMk cId="3549299216" sldId="261"/>
        </pc:sldMkLst>
        <pc:spChg chg="add del mod">
          <ac:chgData name="Soraia Alves" userId="3f001a8558937788" providerId="LiveId" clId="{73422C6C-1503-4E83-9BCF-AD0D9A809CFC}" dt="2022-05-10T08:43:43.757" v="365"/>
          <ac:spMkLst>
            <pc:docMk/>
            <pc:sldMk cId="3549299216" sldId="261"/>
            <ac:spMk id="2" creationId="{F54B07CB-A69E-03B6-8933-8BE8B6A4FD88}"/>
          </ac:spMkLst>
        </pc:spChg>
        <pc:spChg chg="mod">
          <ac:chgData name="Soraia Alves" userId="3f001a8558937788" providerId="LiveId" clId="{73422C6C-1503-4E83-9BCF-AD0D9A809CFC}" dt="2022-05-10T07:28:32.068" v="348" actId="20577"/>
          <ac:spMkLst>
            <pc:docMk/>
            <pc:sldMk cId="3549299216" sldId="261"/>
            <ac:spMk id="63" creationId="{00000000-0000-0000-0000-000000000000}"/>
          </ac:spMkLst>
        </pc:spChg>
        <pc:spChg chg="add del mod">
          <ac:chgData name="Soraia Alves" userId="3f001a8558937788" providerId="LiveId" clId="{73422C6C-1503-4E83-9BCF-AD0D9A809CFC}" dt="2022-05-11T14:24:48.791" v="1291" actId="478"/>
          <ac:spMkLst>
            <pc:docMk/>
            <pc:sldMk cId="3549299216" sldId="261"/>
            <ac:spMk id="64" creationId="{00000000-0000-0000-0000-000000000000}"/>
          </ac:spMkLst>
        </pc:spChg>
        <pc:picChg chg="add mod">
          <ac:chgData name="Soraia Alves" userId="3f001a8558937788" providerId="LiveId" clId="{73422C6C-1503-4E83-9BCF-AD0D9A809CFC}" dt="2022-05-11T14:24:57.113" v="1292" actId="1076"/>
          <ac:picMkLst>
            <pc:docMk/>
            <pc:sldMk cId="3549299216" sldId="261"/>
            <ac:picMk id="3" creationId="{FE3A6316-2AF9-E19E-E015-F8F5F678390F}"/>
          </ac:picMkLst>
        </pc:picChg>
      </pc:sldChg>
      <pc:sldChg chg="modSp add mod">
        <pc:chgData name="Soraia Alves" userId="3f001a8558937788" providerId="LiveId" clId="{73422C6C-1503-4E83-9BCF-AD0D9A809CFC}" dt="2022-05-10T08:44:21.516" v="396" actId="20577"/>
        <pc:sldMkLst>
          <pc:docMk/>
          <pc:sldMk cId="3748292711" sldId="262"/>
        </pc:sldMkLst>
        <pc:spChg chg="mod">
          <ac:chgData name="Soraia Alves" userId="3f001a8558937788" providerId="LiveId" clId="{73422C6C-1503-4E83-9BCF-AD0D9A809CFC}" dt="2022-05-10T08:44:11.168" v="380" actId="20577"/>
          <ac:spMkLst>
            <pc:docMk/>
            <pc:sldMk cId="3748292711" sldId="262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0T08:44:21.516" v="396" actId="20577"/>
          <ac:spMkLst>
            <pc:docMk/>
            <pc:sldMk cId="3748292711" sldId="262"/>
            <ac:spMk id="64" creationId="{00000000-0000-0000-0000-000000000000}"/>
          </ac:spMkLst>
        </pc:spChg>
      </pc:sldChg>
      <pc:sldChg chg="addSp delSp modSp add mod">
        <pc:chgData name="Soraia Alves" userId="3f001a8558937788" providerId="LiveId" clId="{73422C6C-1503-4E83-9BCF-AD0D9A809CFC}" dt="2022-05-13T20:05:45.566" v="1857" actId="1076"/>
        <pc:sldMkLst>
          <pc:docMk/>
          <pc:sldMk cId="3945068877" sldId="263"/>
        </pc:sldMkLst>
        <pc:spChg chg="mod">
          <ac:chgData name="Soraia Alves" userId="3f001a8558937788" providerId="LiveId" clId="{73422C6C-1503-4E83-9BCF-AD0D9A809CFC}" dt="2022-05-10T08:45:59.314" v="435" actId="20577"/>
          <ac:spMkLst>
            <pc:docMk/>
            <pc:sldMk cId="3945068877" sldId="263"/>
            <ac:spMk id="63" creationId="{00000000-0000-0000-0000-000000000000}"/>
          </ac:spMkLst>
        </pc:spChg>
        <pc:spChg chg="del mod">
          <ac:chgData name="Soraia Alves" userId="3f001a8558937788" providerId="LiveId" clId="{73422C6C-1503-4E83-9BCF-AD0D9A809CFC}" dt="2022-05-10T10:12:48.607" v="545" actId="478"/>
          <ac:spMkLst>
            <pc:docMk/>
            <pc:sldMk cId="3945068877" sldId="263"/>
            <ac:spMk id="64" creationId="{00000000-0000-0000-0000-000000000000}"/>
          </ac:spMkLst>
        </pc:spChg>
        <pc:graphicFrameChg chg="add del">
          <ac:chgData name="Soraia Alves" userId="3f001a8558937788" providerId="LiveId" clId="{73422C6C-1503-4E83-9BCF-AD0D9A809CFC}" dt="2022-05-10T10:08:45.927" v="533"/>
          <ac:graphicFrameMkLst>
            <pc:docMk/>
            <pc:sldMk cId="3945068877" sldId="263"/>
            <ac:graphicFrameMk id="2" creationId="{9FFAC18D-413F-B2E9-9656-1CD6ECC13DCE}"/>
          </ac:graphicFrameMkLst>
        </pc:graphicFrameChg>
        <pc:graphicFrameChg chg="add mod">
          <ac:chgData name="Soraia Alves" userId="3f001a8558937788" providerId="LiveId" clId="{73422C6C-1503-4E83-9BCF-AD0D9A809CFC}" dt="2022-05-10T11:07:51.540" v="557" actId="14100"/>
          <ac:graphicFrameMkLst>
            <pc:docMk/>
            <pc:sldMk cId="3945068877" sldId="263"/>
            <ac:graphicFrameMk id="3" creationId="{E727443E-2A63-CF22-86C5-9610B2C05D17}"/>
          </ac:graphicFrameMkLst>
        </pc:graphicFrameChg>
        <pc:graphicFrameChg chg="add del mod">
          <ac:chgData name="Soraia Alves" userId="3f001a8558937788" providerId="LiveId" clId="{73422C6C-1503-4E83-9BCF-AD0D9A809CFC}" dt="2022-05-11T16:56:08.510" v="1336" actId="478"/>
          <ac:graphicFrameMkLst>
            <pc:docMk/>
            <pc:sldMk cId="3945068877" sldId="263"/>
            <ac:graphicFrameMk id="7" creationId="{96B72231-B3F3-5EA7-D227-6C26BA62A05D}"/>
          </ac:graphicFrameMkLst>
        </pc:graphicFrameChg>
        <pc:picChg chg="add mod">
          <ac:chgData name="Soraia Alves" userId="3f001a8558937788" providerId="LiveId" clId="{73422C6C-1503-4E83-9BCF-AD0D9A809CFC}" dt="2022-05-13T20:05:45.566" v="1857" actId="1076"/>
          <ac:picMkLst>
            <pc:docMk/>
            <pc:sldMk cId="3945068877" sldId="263"/>
            <ac:picMk id="4" creationId="{77E5A7AD-394B-4913-A449-45B540CFE905}"/>
          </ac:picMkLst>
        </pc:picChg>
      </pc:sldChg>
      <pc:sldChg chg="addSp modSp add mod">
        <pc:chgData name="Soraia Alves" userId="3f001a8558937788" providerId="LiveId" clId="{73422C6C-1503-4E83-9BCF-AD0D9A809CFC}" dt="2022-05-13T20:06:18.045" v="1861" actId="14100"/>
        <pc:sldMkLst>
          <pc:docMk/>
          <pc:sldMk cId="1866768422" sldId="264"/>
        </pc:sldMkLst>
        <pc:spChg chg="mod">
          <ac:chgData name="Soraia Alves" userId="3f001a8558937788" providerId="LiveId" clId="{73422C6C-1503-4E83-9BCF-AD0D9A809CFC}" dt="2022-05-11T14:29:36.002" v="1299" actId="20577"/>
          <ac:spMkLst>
            <pc:docMk/>
            <pc:sldMk cId="1866768422" sldId="264"/>
            <ac:spMk id="63" creationId="{00000000-0000-0000-0000-000000000000}"/>
          </ac:spMkLst>
        </pc:spChg>
        <pc:picChg chg="add mod">
          <ac:chgData name="Soraia Alves" userId="3f001a8558937788" providerId="LiveId" clId="{73422C6C-1503-4E83-9BCF-AD0D9A809CFC}" dt="2022-05-13T20:06:18.045" v="1861" actId="14100"/>
          <ac:picMkLst>
            <pc:docMk/>
            <pc:sldMk cId="1866768422" sldId="264"/>
            <ac:picMk id="4" creationId="{F9B685F9-7F99-23EA-E176-E6FEA4A2F57B}"/>
          </ac:picMkLst>
        </pc:picChg>
      </pc:sldChg>
      <pc:sldChg chg="addSp delSp add del">
        <pc:chgData name="Soraia Alves" userId="3f001a8558937788" providerId="LiveId" clId="{73422C6C-1503-4E83-9BCF-AD0D9A809CFC}" dt="2022-05-10T22:43:30.072" v="562" actId="47"/>
        <pc:sldMkLst>
          <pc:docMk/>
          <pc:sldMk cId="3391291893" sldId="264"/>
        </pc:sldMkLst>
        <pc:spChg chg="add del">
          <ac:chgData name="Soraia Alves" userId="3f001a8558937788" providerId="LiveId" clId="{73422C6C-1503-4E83-9BCF-AD0D9A809CFC}" dt="2022-05-10T19:00:36.896" v="561"/>
          <ac:spMkLst>
            <pc:docMk/>
            <pc:sldMk cId="3391291893" sldId="264"/>
            <ac:spMk id="3" creationId="{B1EAAB51-B3EA-C103-59C6-AEE9FCF9B242}"/>
          </ac:spMkLst>
        </pc:spChg>
        <pc:graphicFrameChg chg="add">
          <ac:chgData name="Soraia Alves" userId="3f001a8558937788" providerId="LiveId" clId="{73422C6C-1503-4E83-9BCF-AD0D9A809CFC}" dt="2022-05-10T18:59:43.235" v="559"/>
          <ac:graphicFrameMkLst>
            <pc:docMk/>
            <pc:sldMk cId="3391291893" sldId="264"/>
            <ac:graphicFrameMk id="2" creationId="{07739637-D77F-8069-7752-C6797BA9573D}"/>
          </ac:graphicFrameMkLst>
        </pc:graphicFrameChg>
      </pc:sldChg>
      <pc:sldChg chg="addSp delSp modSp add mod">
        <pc:chgData name="Soraia Alves" userId="3f001a8558937788" providerId="LiveId" clId="{73422C6C-1503-4E83-9BCF-AD0D9A809CFC}" dt="2022-05-14T10:27:33.476" v="2222" actId="20577"/>
        <pc:sldMkLst>
          <pc:docMk/>
          <pc:sldMk cId="3525255649" sldId="265"/>
        </pc:sldMkLst>
        <pc:spChg chg="add del mod">
          <ac:chgData name="Soraia Alves" userId="3f001a8558937788" providerId="LiveId" clId="{73422C6C-1503-4E83-9BCF-AD0D9A809CFC}" dt="2022-05-11T23:01:39.575" v="1371" actId="478"/>
          <ac:spMkLst>
            <pc:docMk/>
            <pc:sldMk cId="3525255649" sldId="265"/>
            <ac:spMk id="5" creationId="{C0249833-3BD7-97F4-F47F-CE36A7A14B40}"/>
          </ac:spMkLst>
        </pc:spChg>
        <pc:spChg chg="add del">
          <ac:chgData name="Soraia Alves" userId="3f001a8558937788" providerId="LiveId" clId="{73422C6C-1503-4E83-9BCF-AD0D9A809CFC}" dt="2022-05-11T23:01:24.900" v="1369" actId="478"/>
          <ac:spMkLst>
            <pc:docMk/>
            <pc:sldMk cId="3525255649" sldId="265"/>
            <ac:spMk id="6" creationId="{E920BD6F-F452-0DEF-B6E7-5C56E52AFCED}"/>
          </ac:spMkLst>
        </pc:spChg>
        <pc:spChg chg="add del mod">
          <ac:chgData name="Soraia Alves" userId="3f001a8558937788" providerId="LiveId" clId="{73422C6C-1503-4E83-9BCF-AD0D9A809CFC}" dt="2022-05-11T23:01:55.764" v="1374" actId="478"/>
          <ac:spMkLst>
            <pc:docMk/>
            <pc:sldMk cId="3525255649" sldId="265"/>
            <ac:spMk id="8" creationId="{161BEE23-AD82-96B6-3A28-1D190D678326}"/>
          </ac:spMkLst>
        </pc:spChg>
        <pc:spChg chg="mod">
          <ac:chgData name="Soraia Alves" userId="3f001a8558937788" providerId="LiveId" clId="{73422C6C-1503-4E83-9BCF-AD0D9A809CFC}" dt="2022-05-14T10:27:33.476" v="2222" actId="20577"/>
          <ac:spMkLst>
            <pc:docMk/>
            <pc:sldMk cId="3525255649" sldId="265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1T23:04:38.827" v="1515" actId="20577"/>
          <ac:spMkLst>
            <pc:docMk/>
            <pc:sldMk cId="3525255649" sldId="265"/>
            <ac:spMk id="64" creationId="{00000000-0000-0000-0000-000000000000}"/>
          </ac:spMkLst>
        </pc:spChg>
        <pc:picChg chg="add del mod">
          <ac:chgData name="Soraia Alves" userId="3f001a8558937788" providerId="LiveId" clId="{73422C6C-1503-4E83-9BCF-AD0D9A809CFC}" dt="2022-05-11T22:59:14.799" v="1348" actId="478"/>
          <ac:picMkLst>
            <pc:docMk/>
            <pc:sldMk cId="3525255649" sldId="265"/>
            <ac:picMk id="3" creationId="{450779CE-97B0-6B70-6835-CB6C6A3D3CBB}"/>
          </ac:picMkLst>
        </pc:picChg>
        <pc:picChg chg="add mod">
          <ac:chgData name="Soraia Alves" userId="3f001a8558937788" providerId="LiveId" clId="{73422C6C-1503-4E83-9BCF-AD0D9A809CFC}" dt="2022-05-11T23:04:07.247" v="1514" actId="1076"/>
          <ac:picMkLst>
            <pc:docMk/>
            <pc:sldMk cId="3525255649" sldId="265"/>
            <ac:picMk id="4" creationId="{35ACAA1E-C327-0D9C-0A72-71A7BC22DC6A}"/>
          </ac:picMkLst>
        </pc:picChg>
        <pc:picChg chg="add del mod">
          <ac:chgData name="Soraia Alves" userId="3f001a8558937788" providerId="LiveId" clId="{73422C6C-1503-4E83-9BCF-AD0D9A809CFC}" dt="2022-05-11T15:12:57.689" v="1321" actId="478"/>
          <ac:picMkLst>
            <pc:docMk/>
            <pc:sldMk cId="3525255649" sldId="265"/>
            <ac:picMk id="5" creationId="{0E847B0A-271D-797F-E17B-65FF8B21FC16}"/>
          </ac:picMkLst>
        </pc:picChg>
        <pc:picChg chg="add mod">
          <ac:chgData name="Soraia Alves" userId="3f001a8558937788" providerId="LiveId" clId="{73422C6C-1503-4E83-9BCF-AD0D9A809CFC}" dt="2022-05-11T23:03:27.942" v="1502" actId="1076"/>
          <ac:picMkLst>
            <pc:docMk/>
            <pc:sldMk cId="3525255649" sldId="265"/>
            <ac:picMk id="7" creationId="{4E46D317-63FE-EFE7-C1D2-5FAC38B9AF71}"/>
          </ac:picMkLst>
        </pc:picChg>
      </pc:sldChg>
      <pc:sldChg chg="addSp delSp modSp add del mod">
        <pc:chgData name="Soraia Alves" userId="3f001a8558937788" providerId="LiveId" clId="{73422C6C-1503-4E83-9BCF-AD0D9A809CFC}" dt="2022-05-11T17:25:54.191" v="1345" actId="47"/>
        <pc:sldMkLst>
          <pc:docMk/>
          <pc:sldMk cId="1353782747" sldId="266"/>
        </pc:sldMkLst>
        <pc:spChg chg="mod">
          <ac:chgData name="Soraia Alves" userId="3f001a8558937788" providerId="LiveId" clId="{73422C6C-1503-4E83-9BCF-AD0D9A809CFC}" dt="2022-05-11T17:00:03.090" v="1344" actId="20577"/>
          <ac:spMkLst>
            <pc:docMk/>
            <pc:sldMk cId="1353782747" sldId="266"/>
            <ac:spMk id="64" creationId="{00000000-0000-0000-0000-000000000000}"/>
          </ac:spMkLst>
        </pc:spChg>
        <pc:graphicFrameChg chg="add del mod">
          <ac:chgData name="Soraia Alves" userId="3f001a8558937788" providerId="LiveId" clId="{73422C6C-1503-4E83-9BCF-AD0D9A809CFC}" dt="2022-05-11T16:57:26.764" v="1340" actId="478"/>
          <ac:graphicFrameMkLst>
            <pc:docMk/>
            <pc:sldMk cId="1353782747" sldId="266"/>
            <ac:graphicFrameMk id="2" creationId="{F46033F5-FBDB-302A-ED44-C8091CE5742B}"/>
          </ac:graphicFrameMkLst>
        </pc:graphicFrameChg>
        <pc:graphicFrameChg chg="add del">
          <ac:chgData name="Soraia Alves" userId="3f001a8558937788" providerId="LiveId" clId="{73422C6C-1503-4E83-9BCF-AD0D9A809CFC}" dt="2022-05-11T16:59:30.815" v="1342" actId="478"/>
          <ac:graphicFrameMkLst>
            <pc:docMk/>
            <pc:sldMk cId="1353782747" sldId="266"/>
            <ac:graphicFrameMk id="3" creationId="{95C4050C-B356-0D7E-3084-6962BA3103B8}"/>
          </ac:graphicFrameMkLst>
        </pc:graphicFrameChg>
      </pc:sldChg>
      <pc:sldChg chg="addSp delSp modSp add mod">
        <pc:chgData name="Soraia Alves" userId="3f001a8558937788" providerId="LiveId" clId="{73422C6C-1503-4E83-9BCF-AD0D9A809CFC}" dt="2022-05-13T20:07:09.966" v="1869" actId="1076"/>
        <pc:sldMkLst>
          <pc:docMk/>
          <pc:sldMk cId="3449881936" sldId="266"/>
        </pc:sldMkLst>
        <pc:spChg chg="add mod">
          <ac:chgData name="Soraia Alves" userId="3f001a8558937788" providerId="LiveId" clId="{73422C6C-1503-4E83-9BCF-AD0D9A809CFC}" dt="2022-05-13T17:08:11.808" v="1548" actId="478"/>
          <ac:spMkLst>
            <pc:docMk/>
            <pc:sldMk cId="3449881936" sldId="266"/>
            <ac:spMk id="3" creationId="{42BCD3CB-8184-7150-A911-911ECE246B9A}"/>
          </ac:spMkLst>
        </pc:spChg>
        <pc:spChg chg="add del">
          <ac:chgData name="Soraia Alves" userId="3f001a8558937788" providerId="LiveId" clId="{73422C6C-1503-4E83-9BCF-AD0D9A809CFC}" dt="2022-05-13T17:08:32.388" v="1551" actId="22"/>
          <ac:spMkLst>
            <pc:docMk/>
            <pc:sldMk cId="3449881936" sldId="266"/>
            <ac:spMk id="11" creationId="{A2E5AFC1-80EE-DA7B-7BF8-76210EE4E6E1}"/>
          </ac:spMkLst>
        </pc:spChg>
        <pc:spChg chg="mod">
          <ac:chgData name="Soraia Alves" userId="3f001a8558937788" providerId="LiveId" clId="{73422C6C-1503-4E83-9BCF-AD0D9A809CFC}" dt="2022-05-13T17:08:04.670" v="1546" actId="20577"/>
          <ac:spMkLst>
            <pc:docMk/>
            <pc:sldMk cId="3449881936" sldId="266"/>
            <ac:spMk id="63" creationId="{00000000-0000-0000-0000-000000000000}"/>
          </ac:spMkLst>
        </pc:spChg>
        <pc:spChg chg="del mod">
          <ac:chgData name="Soraia Alves" userId="3f001a8558937788" providerId="LiveId" clId="{73422C6C-1503-4E83-9BCF-AD0D9A809CFC}" dt="2022-05-13T17:08:11.808" v="1548" actId="478"/>
          <ac:spMkLst>
            <pc:docMk/>
            <pc:sldMk cId="3449881936" sldId="266"/>
            <ac:spMk id="64" creationId="{00000000-0000-0000-0000-000000000000}"/>
          </ac:spMkLst>
        </pc:spChg>
        <pc:graphicFrameChg chg="add mod">
          <ac:chgData name="Soraia Alves" userId="3f001a8558937788" providerId="LiveId" clId="{73422C6C-1503-4E83-9BCF-AD0D9A809CFC}" dt="2022-05-13T17:09:26.177" v="1557" actId="14100"/>
          <ac:graphicFrameMkLst>
            <pc:docMk/>
            <pc:sldMk cId="3449881936" sldId="266"/>
            <ac:graphicFrameMk id="4" creationId="{7D0C1957-252D-9C67-6222-524CA214DF9D}"/>
          </ac:graphicFrameMkLst>
        </pc:graphicFrameChg>
        <pc:picChg chg="add mod">
          <ac:chgData name="Soraia Alves" userId="3f001a8558937788" providerId="LiveId" clId="{73422C6C-1503-4E83-9BCF-AD0D9A809CFC}" dt="2022-05-13T20:07:09.966" v="1869" actId="1076"/>
          <ac:picMkLst>
            <pc:docMk/>
            <pc:sldMk cId="3449881936" sldId="266"/>
            <ac:picMk id="7" creationId="{34D06D93-D556-3267-B818-BD27F1FEB287}"/>
          </ac:picMkLst>
        </pc:picChg>
      </pc:sldChg>
      <pc:sldChg chg="addSp delSp modSp add mod">
        <pc:chgData name="Soraia Alves" userId="3f001a8558937788" providerId="LiveId" clId="{73422C6C-1503-4E83-9BCF-AD0D9A809CFC}" dt="2022-05-14T02:25:54.317" v="1877" actId="478"/>
        <pc:sldMkLst>
          <pc:docMk/>
          <pc:sldMk cId="2690465736" sldId="267"/>
        </pc:sldMkLst>
        <pc:spChg chg="mod">
          <ac:chgData name="Soraia Alves" userId="3f001a8558937788" providerId="LiveId" clId="{73422C6C-1503-4E83-9BCF-AD0D9A809CFC}" dt="2022-05-13T20:03:56.887" v="1844" actId="20577"/>
          <ac:spMkLst>
            <pc:docMk/>
            <pc:sldMk cId="2690465736" sldId="267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3T18:38:30.254" v="1639" actId="20577"/>
          <ac:spMkLst>
            <pc:docMk/>
            <pc:sldMk cId="2690465736" sldId="267"/>
            <ac:spMk id="64" creationId="{00000000-0000-0000-0000-000000000000}"/>
          </ac:spMkLst>
        </pc:spChg>
        <pc:picChg chg="add del mod ord">
          <ac:chgData name="Soraia Alves" userId="3f001a8558937788" providerId="LiveId" clId="{73422C6C-1503-4E83-9BCF-AD0D9A809CFC}" dt="2022-05-13T19:30:47.944" v="1687" actId="478"/>
          <ac:picMkLst>
            <pc:docMk/>
            <pc:sldMk cId="2690465736" sldId="267"/>
            <ac:picMk id="3" creationId="{4845CD97-F955-881F-0A74-C51DB81F1F1D}"/>
          </ac:picMkLst>
        </pc:picChg>
        <pc:picChg chg="del">
          <ac:chgData name="Soraia Alves" userId="3f001a8558937788" providerId="LiveId" clId="{73422C6C-1503-4E83-9BCF-AD0D9A809CFC}" dt="2022-05-13T18:38:25.826" v="1638" actId="478"/>
          <ac:picMkLst>
            <pc:docMk/>
            <pc:sldMk cId="2690465736" sldId="267"/>
            <ac:picMk id="4" creationId="{35ACAA1E-C327-0D9C-0A72-71A7BC22DC6A}"/>
          </ac:picMkLst>
        </pc:picChg>
        <pc:picChg chg="add mod">
          <ac:chgData name="Soraia Alves" userId="3f001a8558937788" providerId="LiveId" clId="{73422C6C-1503-4E83-9BCF-AD0D9A809CFC}" dt="2022-05-13T19:34:25.203" v="1702" actId="1076"/>
          <ac:picMkLst>
            <pc:docMk/>
            <pc:sldMk cId="2690465736" sldId="267"/>
            <ac:picMk id="6" creationId="{C80B2369-2EBC-81B6-A194-CBBEC222C118}"/>
          </ac:picMkLst>
        </pc:picChg>
        <pc:picChg chg="del">
          <ac:chgData name="Soraia Alves" userId="3f001a8558937788" providerId="LiveId" clId="{73422C6C-1503-4E83-9BCF-AD0D9A809CFC}" dt="2022-05-13T18:38:24.006" v="1637" actId="478"/>
          <ac:picMkLst>
            <pc:docMk/>
            <pc:sldMk cId="2690465736" sldId="267"/>
            <ac:picMk id="7" creationId="{4E46D317-63FE-EFE7-C1D2-5FAC38B9AF71}"/>
          </ac:picMkLst>
        </pc:picChg>
        <pc:picChg chg="add mod">
          <ac:chgData name="Soraia Alves" userId="3f001a8558937788" providerId="LiveId" clId="{73422C6C-1503-4E83-9BCF-AD0D9A809CFC}" dt="2022-05-13T19:31:21.485" v="1696" actId="14100"/>
          <ac:picMkLst>
            <pc:docMk/>
            <pc:sldMk cId="2690465736" sldId="267"/>
            <ac:picMk id="9" creationId="{433D06F5-2856-290C-2FDB-DB9467C36F24}"/>
          </ac:picMkLst>
        </pc:picChg>
        <pc:picChg chg="add mod">
          <ac:chgData name="Soraia Alves" userId="3f001a8558937788" providerId="LiveId" clId="{73422C6C-1503-4E83-9BCF-AD0D9A809CFC}" dt="2022-05-13T19:34:32.882" v="1705" actId="1076"/>
          <ac:picMkLst>
            <pc:docMk/>
            <pc:sldMk cId="2690465736" sldId="267"/>
            <ac:picMk id="11" creationId="{DC67D57F-60A2-90D7-CD4F-7A1F77353422}"/>
          </ac:picMkLst>
        </pc:picChg>
        <pc:picChg chg="add del mod">
          <ac:chgData name="Soraia Alves" userId="3f001a8558937788" providerId="LiveId" clId="{73422C6C-1503-4E83-9BCF-AD0D9A809CFC}" dt="2022-05-14T02:25:54.317" v="1877" actId="478"/>
          <ac:picMkLst>
            <pc:docMk/>
            <pc:sldMk cId="2690465736" sldId="267"/>
            <ac:picMk id="13" creationId="{CD07DAD6-DC9E-CE0A-57F2-68E4C997340C}"/>
          </ac:picMkLst>
        </pc:picChg>
        <pc:picChg chg="add mod">
          <ac:chgData name="Soraia Alves" userId="3f001a8558937788" providerId="LiveId" clId="{73422C6C-1503-4E83-9BCF-AD0D9A809CFC}" dt="2022-05-13T20:10:21.113" v="1876" actId="1076"/>
          <ac:picMkLst>
            <pc:docMk/>
            <pc:sldMk cId="2690465736" sldId="267"/>
            <ac:picMk id="15" creationId="{9A746278-8689-5C35-E76A-C9C6DAB6C7EA}"/>
          </ac:picMkLst>
        </pc:picChg>
      </pc:sldChg>
      <pc:sldChg chg="add del">
        <pc:chgData name="Soraia Alves" userId="3f001a8558937788" providerId="LiveId" clId="{73422C6C-1503-4E83-9BCF-AD0D9A809CFC}" dt="2022-05-13T18:38:43.440" v="1641" actId="47"/>
        <pc:sldMkLst>
          <pc:docMk/>
          <pc:sldMk cId="773261281" sldId="268"/>
        </pc:sldMkLst>
      </pc:sldChg>
      <pc:sldChg chg="addSp delSp modSp add mod">
        <pc:chgData name="Soraia Alves" userId="3f001a8558937788" providerId="LiveId" clId="{73422C6C-1503-4E83-9BCF-AD0D9A809CFC}" dt="2022-05-14T02:52:15.129" v="1995" actId="1076"/>
        <pc:sldMkLst>
          <pc:docMk/>
          <pc:sldMk cId="3317590086" sldId="268"/>
        </pc:sldMkLst>
        <pc:spChg chg="add del mod">
          <ac:chgData name="Soraia Alves" userId="3f001a8558937788" providerId="LiveId" clId="{73422C6C-1503-4E83-9BCF-AD0D9A809CFC}" dt="2022-05-14T02:28:07.216" v="1930" actId="478"/>
          <ac:spMkLst>
            <pc:docMk/>
            <pc:sldMk cId="3317590086" sldId="268"/>
            <ac:spMk id="4" creationId="{D217ED82-2A30-1E6A-A90C-A41300329934}"/>
          </ac:spMkLst>
        </pc:spChg>
        <pc:spChg chg="add mod">
          <ac:chgData name="Soraia Alves" userId="3f001a8558937788" providerId="LiveId" clId="{73422C6C-1503-4E83-9BCF-AD0D9A809CFC}" dt="2022-05-14T02:32:51.613" v="1975" actId="1076"/>
          <ac:spMkLst>
            <pc:docMk/>
            <pc:sldMk cId="3317590086" sldId="268"/>
            <ac:spMk id="8" creationId="{F5B44711-7571-18B2-922D-965E0A8F11E3}"/>
          </ac:spMkLst>
        </pc:spChg>
        <pc:spChg chg="mod">
          <ac:chgData name="Soraia Alves" userId="3f001a8558937788" providerId="LiveId" clId="{73422C6C-1503-4E83-9BCF-AD0D9A809CFC}" dt="2022-05-14T02:26:24.064" v="1904" actId="20577"/>
          <ac:spMkLst>
            <pc:docMk/>
            <pc:sldMk cId="3317590086" sldId="268"/>
            <ac:spMk id="63" creationId="{00000000-0000-0000-0000-000000000000}"/>
          </ac:spMkLst>
        </pc:spChg>
        <pc:picChg chg="add del mod">
          <ac:chgData name="Soraia Alves" userId="3f001a8558937788" providerId="LiveId" clId="{73422C6C-1503-4E83-9BCF-AD0D9A809CFC}" dt="2022-05-14T02:51:56.564" v="1991" actId="478"/>
          <ac:picMkLst>
            <pc:docMk/>
            <pc:sldMk cId="3317590086" sldId="268"/>
            <ac:picMk id="3" creationId="{EBECBFC7-DA66-919B-16C0-C218856C9593}"/>
          </ac:picMkLst>
        </pc:picChg>
        <pc:picChg chg="del">
          <ac:chgData name="Soraia Alves" userId="3f001a8558937788" providerId="LiveId" clId="{73422C6C-1503-4E83-9BCF-AD0D9A809CFC}" dt="2022-05-14T02:26:29.878" v="1906" actId="478"/>
          <ac:picMkLst>
            <pc:docMk/>
            <pc:sldMk cId="3317590086" sldId="268"/>
            <ac:picMk id="6" creationId="{C80B2369-2EBC-81B6-A194-CBBEC222C118}"/>
          </ac:picMkLst>
        </pc:picChg>
        <pc:picChg chg="add mod">
          <ac:chgData name="Soraia Alves" userId="3f001a8558937788" providerId="LiveId" clId="{73422C6C-1503-4E83-9BCF-AD0D9A809CFC}" dt="2022-05-14T02:32:44.642" v="1974" actId="1076"/>
          <ac:picMkLst>
            <pc:docMk/>
            <pc:sldMk cId="3317590086" sldId="268"/>
            <ac:picMk id="7" creationId="{B62D2E4D-8FBA-98FF-2B9D-EE96D2F50A38}"/>
          </ac:picMkLst>
        </pc:picChg>
        <pc:picChg chg="del">
          <ac:chgData name="Soraia Alves" userId="3f001a8558937788" providerId="LiveId" clId="{73422C6C-1503-4E83-9BCF-AD0D9A809CFC}" dt="2022-05-14T02:26:31.921" v="1907" actId="478"/>
          <ac:picMkLst>
            <pc:docMk/>
            <pc:sldMk cId="3317590086" sldId="268"/>
            <ac:picMk id="9" creationId="{433D06F5-2856-290C-2FDB-DB9467C36F24}"/>
          </ac:picMkLst>
        </pc:picChg>
        <pc:picChg chg="del">
          <ac:chgData name="Soraia Alves" userId="3f001a8558937788" providerId="LiveId" clId="{73422C6C-1503-4E83-9BCF-AD0D9A809CFC}" dt="2022-05-14T02:26:29.878" v="1906" actId="478"/>
          <ac:picMkLst>
            <pc:docMk/>
            <pc:sldMk cId="3317590086" sldId="268"/>
            <ac:picMk id="11" creationId="{DC67D57F-60A2-90D7-CD4F-7A1F77353422}"/>
          </ac:picMkLst>
        </pc:picChg>
        <pc:picChg chg="add mod">
          <ac:chgData name="Soraia Alves" userId="3f001a8558937788" providerId="LiveId" clId="{73422C6C-1503-4E83-9BCF-AD0D9A809CFC}" dt="2022-05-14T02:34:24.318" v="1990" actId="1037"/>
          <ac:picMkLst>
            <pc:docMk/>
            <pc:sldMk cId="3317590086" sldId="268"/>
            <ac:picMk id="12" creationId="{909578F3-A2C6-4D4B-636F-637F66B79377}"/>
          </ac:picMkLst>
        </pc:picChg>
        <pc:picChg chg="add mod">
          <ac:chgData name="Soraia Alves" userId="3f001a8558937788" providerId="LiveId" clId="{73422C6C-1503-4E83-9BCF-AD0D9A809CFC}" dt="2022-05-14T02:52:15.129" v="1995" actId="1076"/>
          <ac:picMkLst>
            <pc:docMk/>
            <pc:sldMk cId="3317590086" sldId="268"/>
            <ac:picMk id="14" creationId="{8180B9F5-CA46-F5B5-B269-A4277A284A14}"/>
          </ac:picMkLst>
        </pc:picChg>
        <pc:picChg chg="del">
          <ac:chgData name="Soraia Alves" userId="3f001a8558937788" providerId="LiveId" clId="{73422C6C-1503-4E83-9BCF-AD0D9A809CFC}" dt="2022-05-14T02:26:26.577" v="1905" actId="478"/>
          <ac:picMkLst>
            <pc:docMk/>
            <pc:sldMk cId="3317590086" sldId="268"/>
            <ac:picMk id="15" creationId="{9A746278-8689-5C35-E76A-C9C6DAB6C7EA}"/>
          </ac:picMkLst>
        </pc:picChg>
      </pc:sldChg>
      <pc:sldChg chg="addSp delSp modSp add mod">
        <pc:chgData name="Soraia Alves" userId="3f001a8558937788" providerId="LiveId" clId="{73422C6C-1503-4E83-9BCF-AD0D9A809CFC}" dt="2022-05-15T22:54:02.602" v="3000" actId="122"/>
        <pc:sldMkLst>
          <pc:docMk/>
          <pc:sldMk cId="749314152" sldId="269"/>
        </pc:sldMkLst>
        <pc:spChg chg="del">
          <ac:chgData name="Soraia Alves" userId="3f001a8558937788" providerId="LiveId" clId="{73422C6C-1503-4E83-9BCF-AD0D9A809CFC}" dt="2022-05-14T03:08:32.422" v="2024" actId="478"/>
          <ac:spMkLst>
            <pc:docMk/>
            <pc:sldMk cId="749314152" sldId="269"/>
            <ac:spMk id="8" creationId="{F5B44711-7571-18B2-922D-965E0A8F11E3}"/>
          </ac:spMkLst>
        </pc:spChg>
        <pc:spChg chg="add del mod">
          <ac:chgData name="Soraia Alves" userId="3f001a8558937788" providerId="LiveId" clId="{73422C6C-1503-4E83-9BCF-AD0D9A809CFC}" dt="2022-05-15T22:53:45.339" v="2997" actId="478"/>
          <ac:spMkLst>
            <pc:docMk/>
            <pc:sldMk cId="749314152" sldId="269"/>
            <ac:spMk id="22" creationId="{5FEB3DE3-85CE-36F8-3E78-6031DCA9516A}"/>
          </ac:spMkLst>
        </pc:spChg>
        <pc:spChg chg="add mod">
          <ac:chgData name="Soraia Alves" userId="3f001a8558937788" providerId="LiveId" clId="{73422C6C-1503-4E83-9BCF-AD0D9A809CFC}" dt="2022-05-15T22:54:02.602" v="3000" actId="122"/>
          <ac:spMkLst>
            <pc:docMk/>
            <pc:sldMk cId="749314152" sldId="269"/>
            <ac:spMk id="23" creationId="{14C9992B-9D5E-9EB9-9352-30A709E1142A}"/>
          </ac:spMkLst>
        </pc:spChg>
        <pc:spChg chg="mod">
          <ac:chgData name="Soraia Alves" userId="3f001a8558937788" providerId="LiveId" clId="{73422C6C-1503-4E83-9BCF-AD0D9A809CFC}" dt="2022-05-14T03:09:00.174" v="2028" actId="20577"/>
          <ac:spMkLst>
            <pc:docMk/>
            <pc:sldMk cId="749314152" sldId="269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4T03:08:40.085" v="2025" actId="14100"/>
          <ac:spMkLst>
            <pc:docMk/>
            <pc:sldMk cId="749314152" sldId="269"/>
            <ac:spMk id="64" creationId="{00000000-0000-0000-0000-000000000000}"/>
          </ac:spMkLst>
        </pc:spChg>
        <pc:graphicFrameChg chg="add del">
          <ac:chgData name="Soraia Alves" userId="3f001a8558937788" providerId="LiveId" clId="{73422C6C-1503-4E83-9BCF-AD0D9A809CFC}" dt="2022-05-14T03:17:21.416" v="2118" actId="478"/>
          <ac:graphicFrameMkLst>
            <pc:docMk/>
            <pc:sldMk cId="749314152" sldId="269"/>
            <ac:graphicFrameMk id="13" creationId="{21040B38-87EA-0D7F-CE5E-DC07B7BF4A46}"/>
          </ac:graphicFrameMkLst>
        </pc:graphicFrameChg>
        <pc:graphicFrameChg chg="add del">
          <ac:chgData name="Soraia Alves" userId="3f001a8558937788" providerId="LiveId" clId="{73422C6C-1503-4E83-9BCF-AD0D9A809CFC}" dt="2022-05-14T03:18:02.446" v="2120" actId="478"/>
          <ac:graphicFrameMkLst>
            <pc:docMk/>
            <pc:sldMk cId="749314152" sldId="269"/>
            <ac:graphicFrameMk id="15" creationId="{3F622BB0-A496-8091-6935-53CDA897E2FA}"/>
          </ac:graphicFrameMkLst>
        </pc:graphicFrameChg>
        <pc:picChg chg="add mod">
          <ac:chgData name="Soraia Alves" userId="3f001a8558937788" providerId="LiveId" clId="{73422C6C-1503-4E83-9BCF-AD0D9A809CFC}" dt="2022-05-14T03:20:05.437" v="2126" actId="14100"/>
          <ac:picMkLst>
            <pc:docMk/>
            <pc:sldMk cId="749314152" sldId="269"/>
            <ac:picMk id="3" creationId="{EC3167A4-24E4-2C54-CC58-4F0B480AFACF}"/>
          </ac:picMkLst>
        </pc:picChg>
        <pc:picChg chg="add mod">
          <ac:chgData name="Soraia Alves" userId="3f001a8558937788" providerId="LiveId" clId="{73422C6C-1503-4E83-9BCF-AD0D9A809CFC}" dt="2022-05-15T22:53:40.488" v="2996"/>
          <ac:picMkLst>
            <pc:docMk/>
            <pc:sldMk cId="749314152" sldId="269"/>
            <ac:picMk id="4" creationId="{2537905A-6709-2CDA-DD71-1509E57459F5}"/>
          </ac:picMkLst>
        </pc:picChg>
        <pc:picChg chg="add del mod">
          <ac:chgData name="Soraia Alves" userId="3f001a8558937788" providerId="LiveId" clId="{73422C6C-1503-4E83-9BCF-AD0D9A809CFC}" dt="2022-05-14T03:11:20.894" v="2035" actId="478"/>
          <ac:picMkLst>
            <pc:docMk/>
            <pc:sldMk cId="749314152" sldId="269"/>
            <ac:picMk id="5" creationId="{38BAEFAF-CE65-6EFC-010B-7F157C36D087}"/>
          </ac:picMkLst>
        </pc:picChg>
        <pc:picChg chg="del">
          <ac:chgData name="Soraia Alves" userId="3f001a8558937788" providerId="LiveId" clId="{73422C6C-1503-4E83-9BCF-AD0D9A809CFC}" dt="2022-05-14T03:08:29.040" v="2023" actId="478"/>
          <ac:picMkLst>
            <pc:docMk/>
            <pc:sldMk cId="749314152" sldId="269"/>
            <ac:picMk id="7" creationId="{B62D2E4D-8FBA-98FF-2B9D-EE96D2F50A38}"/>
          </ac:picMkLst>
        </pc:picChg>
        <pc:picChg chg="add mod">
          <ac:chgData name="Soraia Alves" userId="3f001a8558937788" providerId="LiveId" clId="{73422C6C-1503-4E83-9BCF-AD0D9A809CFC}" dt="2022-05-14T03:22:10.089" v="2148" actId="1038"/>
          <ac:picMkLst>
            <pc:docMk/>
            <pc:sldMk cId="749314152" sldId="269"/>
            <ac:picMk id="9" creationId="{98DE9E41-2D5A-9E75-E394-A89285C2906A}"/>
          </ac:picMkLst>
        </pc:picChg>
        <pc:picChg chg="add mod">
          <ac:chgData name="Soraia Alves" userId="3f001a8558937788" providerId="LiveId" clId="{73422C6C-1503-4E83-9BCF-AD0D9A809CFC}" dt="2022-05-14T03:22:10.089" v="2148" actId="1038"/>
          <ac:picMkLst>
            <pc:docMk/>
            <pc:sldMk cId="749314152" sldId="269"/>
            <ac:picMk id="11" creationId="{99B3D24D-B134-AD92-80BF-BFE71451DD60}"/>
          </ac:picMkLst>
        </pc:picChg>
        <pc:picChg chg="del">
          <ac:chgData name="Soraia Alves" userId="3f001a8558937788" providerId="LiveId" clId="{73422C6C-1503-4E83-9BCF-AD0D9A809CFC}" dt="2022-05-14T03:08:23.751" v="2021" actId="478"/>
          <ac:picMkLst>
            <pc:docMk/>
            <pc:sldMk cId="749314152" sldId="269"/>
            <ac:picMk id="12" creationId="{909578F3-A2C6-4D4B-636F-637F66B79377}"/>
          </ac:picMkLst>
        </pc:picChg>
        <pc:picChg chg="del">
          <ac:chgData name="Soraia Alves" userId="3f001a8558937788" providerId="LiveId" clId="{73422C6C-1503-4E83-9BCF-AD0D9A809CFC}" dt="2022-05-14T03:08:27.705" v="2022" actId="478"/>
          <ac:picMkLst>
            <pc:docMk/>
            <pc:sldMk cId="749314152" sldId="269"/>
            <ac:picMk id="14" creationId="{8180B9F5-CA46-F5B5-B269-A4277A284A14}"/>
          </ac:picMkLst>
        </pc:picChg>
        <pc:picChg chg="add mod">
          <ac:chgData name="Soraia Alves" userId="3f001a8558937788" providerId="LiveId" clId="{73422C6C-1503-4E83-9BCF-AD0D9A809CFC}" dt="2022-05-14T03:20:43.201" v="2131" actId="14100"/>
          <ac:picMkLst>
            <pc:docMk/>
            <pc:sldMk cId="749314152" sldId="269"/>
            <ac:picMk id="17" creationId="{05A2A02B-9D4F-8532-FDDE-198775303798}"/>
          </ac:picMkLst>
        </pc:picChg>
        <pc:picChg chg="add mod">
          <ac:chgData name="Soraia Alves" userId="3f001a8558937788" providerId="LiveId" clId="{73422C6C-1503-4E83-9BCF-AD0D9A809CFC}" dt="2022-05-14T03:23:47.970" v="2161" actId="14100"/>
          <ac:picMkLst>
            <pc:docMk/>
            <pc:sldMk cId="749314152" sldId="269"/>
            <ac:picMk id="19" creationId="{CD5062B8-530F-45FB-8418-56ADDFA1D801}"/>
          </ac:picMkLst>
        </pc:picChg>
        <pc:picChg chg="add mod">
          <ac:chgData name="Soraia Alves" userId="3f001a8558937788" providerId="LiveId" clId="{73422C6C-1503-4E83-9BCF-AD0D9A809CFC}" dt="2022-05-14T03:23:51.020" v="2162" actId="14100"/>
          <ac:picMkLst>
            <pc:docMk/>
            <pc:sldMk cId="749314152" sldId="269"/>
            <ac:picMk id="21" creationId="{C5CF7A9B-652B-A6EF-A7E1-0CFB555BC2D5}"/>
          </ac:picMkLst>
        </pc:picChg>
      </pc:sldChg>
      <pc:sldChg chg="addSp modSp add mod">
        <pc:chgData name="Soraia Alves" userId="3f001a8558937788" providerId="LiveId" clId="{73422C6C-1503-4E83-9BCF-AD0D9A809CFC}" dt="2022-05-15T22:45:05.481" v="2844" actId="1076"/>
        <pc:sldMkLst>
          <pc:docMk/>
          <pc:sldMk cId="1887123933" sldId="270"/>
        </pc:sldMkLst>
        <pc:spChg chg="mod">
          <ac:chgData name="Soraia Alves" userId="3f001a8558937788" providerId="LiveId" clId="{73422C6C-1503-4E83-9BCF-AD0D9A809CFC}" dt="2022-05-15T22:25:00.555" v="2271" actId="20577"/>
          <ac:spMkLst>
            <pc:docMk/>
            <pc:sldMk cId="1887123933" sldId="270"/>
            <ac:spMk id="63" creationId="{00000000-0000-0000-0000-000000000000}"/>
          </ac:spMkLst>
        </pc:spChg>
        <pc:spChg chg="mod">
          <ac:chgData name="Soraia Alves" userId="3f001a8558937788" providerId="LiveId" clId="{73422C6C-1503-4E83-9BCF-AD0D9A809CFC}" dt="2022-05-15T22:44:44.319" v="2809" actId="20577"/>
          <ac:spMkLst>
            <pc:docMk/>
            <pc:sldMk cId="1887123933" sldId="270"/>
            <ac:spMk id="64" creationId="{00000000-0000-0000-0000-000000000000}"/>
          </ac:spMkLst>
        </pc:spChg>
        <pc:picChg chg="add mod">
          <ac:chgData name="Soraia Alves" userId="3f001a8558937788" providerId="LiveId" clId="{73422C6C-1503-4E83-9BCF-AD0D9A809CFC}" dt="2022-05-15T22:43:19.145" v="2629" actId="1076"/>
          <ac:picMkLst>
            <pc:docMk/>
            <pc:sldMk cId="1887123933" sldId="270"/>
            <ac:picMk id="3" creationId="{A31813F9-AE23-2BF2-A25E-F5844186C554}"/>
          </ac:picMkLst>
        </pc:picChg>
        <pc:picChg chg="mod">
          <ac:chgData name="Soraia Alves" userId="3f001a8558937788" providerId="LiveId" clId="{73422C6C-1503-4E83-9BCF-AD0D9A809CFC}" dt="2022-05-15T22:44:51.245" v="2817" actId="1035"/>
          <ac:picMkLst>
            <pc:docMk/>
            <pc:sldMk cId="1887123933" sldId="270"/>
            <ac:picMk id="5" creationId="{ABEA9E3A-FF47-0250-CB9E-ADDA1763BAE7}"/>
          </ac:picMkLst>
        </pc:picChg>
        <pc:picChg chg="mod">
          <ac:chgData name="Soraia Alves" userId="3f001a8558937788" providerId="LiveId" clId="{73422C6C-1503-4E83-9BCF-AD0D9A809CFC}" dt="2022-05-15T22:44:55.240" v="2830" actId="1035"/>
          <ac:picMkLst>
            <pc:docMk/>
            <pc:sldMk cId="1887123933" sldId="270"/>
            <ac:picMk id="11" creationId="{48EB54FF-909B-E67E-03ED-05412E5E060B}"/>
          </ac:picMkLst>
        </pc:picChg>
        <pc:picChg chg="mod">
          <ac:chgData name="Soraia Alves" userId="3f001a8558937788" providerId="LiveId" clId="{73422C6C-1503-4E83-9BCF-AD0D9A809CFC}" dt="2022-05-15T22:44:58.781" v="2842" actId="1035"/>
          <ac:picMkLst>
            <pc:docMk/>
            <pc:sldMk cId="1887123933" sldId="270"/>
            <ac:picMk id="12" creationId="{A73D68E7-7FB9-9D93-A7E3-6671D62BD1F1}"/>
          </ac:picMkLst>
        </pc:picChg>
        <pc:picChg chg="add mod">
          <ac:chgData name="Soraia Alves" userId="3f001a8558937788" providerId="LiveId" clId="{73422C6C-1503-4E83-9BCF-AD0D9A809CFC}" dt="2022-05-15T22:45:05.481" v="2844" actId="1076"/>
          <ac:picMkLst>
            <pc:docMk/>
            <pc:sldMk cId="1887123933" sldId="270"/>
            <ac:picMk id="13" creationId="{43F92553-EADB-7E0A-50CA-1984B952C67F}"/>
          </ac:picMkLst>
        </pc:picChg>
      </pc:sldChg>
      <pc:sldChg chg="addSp delSp modSp add mod">
        <pc:chgData name="Soraia Alves" userId="3f001a8558937788" providerId="LiveId" clId="{73422C6C-1503-4E83-9BCF-AD0D9A809CFC}" dt="2022-05-16T00:21:22.278" v="3271" actId="1076"/>
        <pc:sldMkLst>
          <pc:docMk/>
          <pc:sldMk cId="900278644" sldId="271"/>
        </pc:sldMkLst>
        <pc:spChg chg="del">
          <ac:chgData name="Soraia Alves" userId="3f001a8558937788" providerId="LiveId" clId="{73422C6C-1503-4E83-9BCF-AD0D9A809CFC}" dt="2022-05-15T22:55:05.738" v="3049" actId="478"/>
          <ac:spMkLst>
            <pc:docMk/>
            <pc:sldMk cId="900278644" sldId="271"/>
            <ac:spMk id="22" creationId="{5FEB3DE3-85CE-36F8-3E78-6031DCA9516A}"/>
          </ac:spMkLst>
        </pc:spChg>
        <pc:spChg chg="del">
          <ac:chgData name="Soraia Alves" userId="3f001a8558937788" providerId="LiveId" clId="{73422C6C-1503-4E83-9BCF-AD0D9A809CFC}" dt="2022-05-15T22:55:01.916" v="3048" actId="478"/>
          <ac:spMkLst>
            <pc:docMk/>
            <pc:sldMk cId="900278644" sldId="271"/>
            <ac:spMk id="23" creationId="{14C9992B-9D5E-9EB9-9352-30A709E1142A}"/>
          </ac:spMkLst>
        </pc:spChg>
        <pc:spChg chg="mod">
          <ac:chgData name="Soraia Alves" userId="3f001a8558937788" providerId="LiveId" clId="{73422C6C-1503-4E83-9BCF-AD0D9A809CFC}" dt="2022-05-15T23:10:02.080" v="3061" actId="20577"/>
          <ac:spMkLst>
            <pc:docMk/>
            <pc:sldMk cId="900278644" sldId="271"/>
            <ac:spMk id="63" creationId="{00000000-0000-0000-0000-000000000000}"/>
          </ac:spMkLst>
        </pc:spChg>
        <pc:picChg chg="del">
          <ac:chgData name="Soraia Alves" userId="3f001a8558937788" providerId="LiveId" clId="{73422C6C-1503-4E83-9BCF-AD0D9A809CFC}" dt="2022-05-15T22:54:55.964" v="3046" actId="478"/>
          <ac:picMkLst>
            <pc:docMk/>
            <pc:sldMk cId="900278644" sldId="271"/>
            <ac:picMk id="3" creationId="{EC3167A4-24E4-2C54-CC58-4F0B480AFACF}"/>
          </ac:picMkLst>
        </pc:picChg>
        <pc:picChg chg="add del mod">
          <ac:chgData name="Soraia Alves" userId="3f001a8558937788" providerId="LiveId" clId="{73422C6C-1503-4E83-9BCF-AD0D9A809CFC}" dt="2022-05-15T22:48:51.095" v="2981" actId="478"/>
          <ac:picMkLst>
            <pc:docMk/>
            <pc:sldMk cId="900278644" sldId="271"/>
            <ac:picMk id="4" creationId="{BB71C09A-48BC-EDA2-07F7-D5A0E22A9DFE}"/>
          </ac:picMkLst>
        </pc:picChg>
        <pc:picChg chg="add mod">
          <ac:chgData name="Soraia Alves" userId="3f001a8558937788" providerId="LiveId" clId="{73422C6C-1503-4E83-9BCF-AD0D9A809CFC}" dt="2022-05-15T22:48:56.296" v="2982" actId="1076"/>
          <ac:picMkLst>
            <pc:docMk/>
            <pc:sldMk cId="900278644" sldId="271"/>
            <ac:picMk id="6" creationId="{020DB7C1-C47F-279E-C9BD-DE79BB42F020}"/>
          </ac:picMkLst>
        </pc:picChg>
        <pc:picChg chg="add del mod">
          <ac:chgData name="Soraia Alves" userId="3f001a8558937788" providerId="LiveId" clId="{73422C6C-1503-4E83-9BCF-AD0D9A809CFC}" dt="2022-05-16T00:13:36.741" v="3167" actId="478"/>
          <ac:picMkLst>
            <pc:docMk/>
            <pc:sldMk cId="900278644" sldId="271"/>
            <ac:picMk id="8" creationId="{C5390A53-0F72-218F-F7C4-D7DF022C4A5A}"/>
          </ac:picMkLst>
        </pc:picChg>
        <pc:picChg chg="del">
          <ac:chgData name="Soraia Alves" userId="3f001a8558937788" providerId="LiveId" clId="{73422C6C-1503-4E83-9BCF-AD0D9A809CFC}" dt="2022-05-15T22:54:55.964" v="3046" actId="478"/>
          <ac:picMkLst>
            <pc:docMk/>
            <pc:sldMk cId="900278644" sldId="271"/>
            <ac:picMk id="9" creationId="{98DE9E41-2D5A-9E75-E394-A89285C2906A}"/>
          </ac:picMkLst>
        </pc:picChg>
        <pc:picChg chg="del">
          <ac:chgData name="Soraia Alves" userId="3f001a8558937788" providerId="LiveId" clId="{73422C6C-1503-4E83-9BCF-AD0D9A809CFC}" dt="2022-05-15T22:54:59.528" v="3047" actId="478"/>
          <ac:picMkLst>
            <pc:docMk/>
            <pc:sldMk cId="900278644" sldId="271"/>
            <ac:picMk id="11" creationId="{99B3D24D-B134-AD92-80BF-BFE71451DD60}"/>
          </ac:picMkLst>
        </pc:picChg>
        <pc:picChg chg="add del mod">
          <ac:chgData name="Soraia Alves" userId="3f001a8558937788" providerId="LiveId" clId="{73422C6C-1503-4E83-9BCF-AD0D9A809CFC}" dt="2022-05-16T00:16:20.141" v="3223" actId="478"/>
          <ac:picMkLst>
            <pc:docMk/>
            <pc:sldMk cId="900278644" sldId="271"/>
            <ac:picMk id="12" creationId="{AC54468F-EFA7-9C65-6B77-F07B56F2B3FB}"/>
          </ac:picMkLst>
        </pc:picChg>
        <pc:picChg chg="add mod">
          <ac:chgData name="Soraia Alves" userId="3f001a8558937788" providerId="LiveId" clId="{73422C6C-1503-4E83-9BCF-AD0D9A809CFC}" dt="2022-05-16T00:16:37.190" v="3262" actId="1037"/>
          <ac:picMkLst>
            <pc:docMk/>
            <pc:sldMk cId="900278644" sldId="271"/>
            <ac:picMk id="14" creationId="{961BFD5B-588A-E32B-7845-74F0966B4444}"/>
          </ac:picMkLst>
        </pc:picChg>
        <pc:picChg chg="add mod">
          <ac:chgData name="Soraia Alves" userId="3f001a8558937788" providerId="LiveId" clId="{73422C6C-1503-4E83-9BCF-AD0D9A809CFC}" dt="2022-05-16T00:21:22.278" v="3271" actId="1076"/>
          <ac:picMkLst>
            <pc:docMk/>
            <pc:sldMk cId="900278644" sldId="271"/>
            <ac:picMk id="16" creationId="{B3DD235E-2F31-0AB8-42A9-C97F2374DE45}"/>
          </ac:picMkLst>
        </pc:picChg>
        <pc:picChg chg="del">
          <ac:chgData name="Soraia Alves" userId="3f001a8558937788" providerId="LiveId" clId="{73422C6C-1503-4E83-9BCF-AD0D9A809CFC}" dt="2022-05-15T22:54:55.964" v="3046" actId="478"/>
          <ac:picMkLst>
            <pc:docMk/>
            <pc:sldMk cId="900278644" sldId="271"/>
            <ac:picMk id="17" creationId="{05A2A02B-9D4F-8532-FDDE-198775303798}"/>
          </ac:picMkLst>
        </pc:picChg>
        <pc:picChg chg="del">
          <ac:chgData name="Soraia Alves" userId="3f001a8558937788" providerId="LiveId" clId="{73422C6C-1503-4E83-9BCF-AD0D9A809CFC}" dt="2022-05-15T22:54:55.964" v="3046" actId="478"/>
          <ac:picMkLst>
            <pc:docMk/>
            <pc:sldMk cId="900278644" sldId="271"/>
            <ac:picMk id="19" creationId="{CD5062B8-530F-45FB-8418-56ADDFA1D801}"/>
          </ac:picMkLst>
        </pc:picChg>
        <pc:picChg chg="del">
          <ac:chgData name="Soraia Alves" userId="3f001a8558937788" providerId="LiveId" clId="{73422C6C-1503-4E83-9BCF-AD0D9A809CFC}" dt="2022-05-15T22:54:59.528" v="3047" actId="478"/>
          <ac:picMkLst>
            <pc:docMk/>
            <pc:sldMk cId="900278644" sldId="271"/>
            <ac:picMk id="21" creationId="{C5CF7A9B-652B-A6EF-A7E1-0CFB555BC2D5}"/>
          </ac:picMkLst>
        </pc:picChg>
      </pc:sldChg>
      <pc:sldMasterChg chg="delSldLayout">
        <pc:chgData name="Soraia Alves" userId="3f001a8558937788" providerId="LiveId" clId="{73422C6C-1503-4E83-9BCF-AD0D9A809CFC}" dt="2022-05-14T03:08:02.100" v="1997" actId="47"/>
        <pc:sldMasterMkLst>
          <pc:docMk/>
          <pc:sldMasterMk cId="0" sldId="2147483659"/>
        </pc:sldMasterMkLst>
        <pc:sldLayoutChg chg="del">
          <pc:chgData name="Soraia Alves" userId="3f001a8558937788" providerId="LiveId" clId="{73422C6C-1503-4E83-9BCF-AD0D9A809CFC}" dt="2022-05-14T03:08:02.100" v="1997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Soraia Alves" userId="3f001a8558937788" providerId="LiveId" clId="{3BEA2B7E-F57C-4B30-9F00-9AD84E1E6F43}"/>
    <pc:docChg chg="custSel modSld">
      <pc:chgData name="Soraia Alves" userId="3f001a8558937788" providerId="LiveId" clId="{3BEA2B7E-F57C-4B30-9F00-9AD84E1E6F43}" dt="2022-05-22T13:06:54.518" v="18" actId="20577"/>
      <pc:docMkLst>
        <pc:docMk/>
      </pc:docMkLst>
      <pc:sldChg chg="modSp mod">
        <pc:chgData name="Soraia Alves" userId="3f001a8558937788" providerId="LiveId" clId="{3BEA2B7E-F57C-4B30-9F00-9AD84E1E6F43}" dt="2022-05-22T13:06:54.518" v="18" actId="20577"/>
        <pc:sldMkLst>
          <pc:docMk/>
          <pc:sldMk cId="3748292711" sldId="262"/>
        </pc:sldMkLst>
        <pc:spChg chg="mod">
          <ac:chgData name="Soraia Alves" userId="3f001a8558937788" providerId="LiveId" clId="{3BEA2B7E-F57C-4B30-9F00-9AD84E1E6F43}" dt="2022-05-22T13:06:54.518" v="18" actId="20577"/>
          <ac:spMkLst>
            <pc:docMk/>
            <pc:sldMk cId="3748292711" sldId="262"/>
            <ac:spMk id="64" creationId="{00000000-0000-0000-0000-000000000000}"/>
          </ac:spMkLst>
        </pc:spChg>
      </pc:sldChg>
      <pc:sldChg chg="addSp delSp modSp mod">
        <pc:chgData name="Soraia Alves" userId="3f001a8558937788" providerId="LiveId" clId="{3BEA2B7E-F57C-4B30-9F00-9AD84E1E6F43}" dt="2022-05-18T21:40:48.561" v="9" actId="14100"/>
        <pc:sldMkLst>
          <pc:docMk/>
          <pc:sldMk cId="2690465736" sldId="267"/>
        </pc:sldMkLst>
        <pc:picChg chg="add mod">
          <ac:chgData name="Soraia Alves" userId="3f001a8558937788" providerId="LiveId" clId="{3BEA2B7E-F57C-4B30-9F00-9AD84E1E6F43}" dt="2022-05-18T21:40:48.561" v="9" actId="14100"/>
          <ac:picMkLst>
            <pc:docMk/>
            <pc:sldMk cId="2690465736" sldId="267"/>
            <ac:picMk id="3" creationId="{81A7FAA8-E655-A6B0-BA0E-E9784F9064BA}"/>
          </ac:picMkLst>
        </pc:picChg>
        <pc:picChg chg="del">
          <ac:chgData name="Soraia Alves" userId="3f001a8558937788" providerId="LiveId" clId="{3BEA2B7E-F57C-4B30-9F00-9AD84E1E6F43}" dt="2022-05-18T21:38:40.320" v="0" actId="478"/>
          <ac:picMkLst>
            <pc:docMk/>
            <pc:sldMk cId="2690465736" sldId="267"/>
            <ac:picMk id="9" creationId="{433D06F5-2856-290C-2FDB-DB9467C36F24}"/>
          </ac:picMkLst>
        </pc:picChg>
      </pc:sldChg>
      <pc:sldChg chg="modSp mod">
        <pc:chgData name="Soraia Alves" userId="3f001a8558937788" providerId="LiveId" clId="{3BEA2B7E-F57C-4B30-9F00-9AD84E1E6F43}" dt="2022-05-22T13:06:29.567" v="10" actId="1076"/>
        <pc:sldMkLst>
          <pc:docMk/>
          <pc:sldMk cId="1887123933" sldId="270"/>
        </pc:sldMkLst>
        <pc:picChg chg="mod">
          <ac:chgData name="Soraia Alves" userId="3f001a8558937788" providerId="LiveId" clId="{3BEA2B7E-F57C-4B30-9F00-9AD84E1E6F43}" dt="2022-05-22T13:06:29.567" v="10" actId="1076"/>
          <ac:picMkLst>
            <pc:docMk/>
            <pc:sldMk cId="1887123933" sldId="270"/>
            <ac:picMk id="3" creationId="{A31813F9-AE23-2BF2-A25E-F5844186C5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80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36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11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08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8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32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07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8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30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32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8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47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4fcdcdf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4fcdcdf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5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s://youtu.be/s5VCm-YxrKQ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www.formula1.com/en.html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1/relationships/webextension" Target="../webextensions/webextension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11/relationships/webextension" Target="../webextensions/webextension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1/relationships/webextension" Target="../webextensions/webextension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4274" y="493816"/>
            <a:ext cx="8528034" cy="2060034"/>
          </a:xfrm>
          <a:prstGeom prst="round2Diag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Wacky Races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90800"/>
            <a:ext cx="8520061" cy="792600"/>
          </a:xfrm>
          <a:prstGeom prst="round2Diag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Formula 1 – Data Analysis (2015 - 2022)</a:t>
            </a:r>
            <a:endParaRPr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04265" y="3645968"/>
            <a:ext cx="8527501" cy="612900"/>
          </a:xfrm>
          <a:prstGeom prst="round2Diag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1200" dirty="0">
              <a:solidFill>
                <a:schemeClr val="bg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1200" dirty="0">
              <a:solidFill>
                <a:schemeClr val="bg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03732" y="3281131"/>
            <a:ext cx="8528031" cy="442641"/>
          </a:xfrm>
          <a:prstGeom prst="round2Diag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Group P3I</a:t>
            </a:r>
            <a:endParaRPr dirty="0">
              <a:solidFill>
                <a:schemeClr val="bg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6DF4F-194F-D49B-4173-4B4D77ADA027}"/>
              </a:ext>
            </a:extLst>
          </p:cNvPr>
          <p:cNvCxnSpPr/>
          <p:nvPr/>
        </p:nvCxnSpPr>
        <p:spPr>
          <a:xfrm flipV="1">
            <a:off x="505522" y="772450"/>
            <a:ext cx="0" cy="1781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F8BCD9-3CB8-D3A1-79AD-5E0276F1D43E}"/>
              </a:ext>
            </a:extLst>
          </p:cNvPr>
          <p:cNvCxnSpPr/>
          <p:nvPr/>
        </p:nvCxnSpPr>
        <p:spPr>
          <a:xfrm>
            <a:off x="505522" y="780585"/>
            <a:ext cx="8326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6C96B3-BF67-B73C-57AB-D8E4678DD371}"/>
              </a:ext>
            </a:extLst>
          </p:cNvPr>
          <p:cNvCxnSpPr>
            <a:cxnSpLocks/>
          </p:cNvCxnSpPr>
          <p:nvPr/>
        </p:nvCxnSpPr>
        <p:spPr>
          <a:xfrm flipV="1">
            <a:off x="505522" y="2716441"/>
            <a:ext cx="0" cy="15424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DA7554-7B9B-45FB-8B9A-C6E07BE31DBA}"/>
              </a:ext>
            </a:extLst>
          </p:cNvPr>
          <p:cNvCxnSpPr>
            <a:cxnSpLocks/>
          </p:cNvCxnSpPr>
          <p:nvPr/>
        </p:nvCxnSpPr>
        <p:spPr>
          <a:xfrm>
            <a:off x="505522" y="2716441"/>
            <a:ext cx="8326778" cy="44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A8791F-398E-5424-54D6-A7CB241C8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695" y="3190732"/>
            <a:ext cx="1498777" cy="1029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31CD6-EDE1-F36F-779C-B08DA8DE1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22" y="3200520"/>
            <a:ext cx="1498777" cy="1029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19856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Addicted to Safety cars!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																																												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 descr="A race car on a track&#10;&#10;Description automatically generated">
            <a:extLst>
              <a:ext uri="{FF2B5EF4-FFF2-40B4-BE49-F238E27FC236}">
                <a16:creationId xmlns:a16="http://schemas.microsoft.com/office/drawing/2014/main" id="{C80B2369-2EBC-81B6-A194-CBBEC222C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350" y="884767"/>
            <a:ext cx="2653599" cy="1941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67D57F-60A2-90D7-CD4F-7A1F77353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228" y="2824076"/>
            <a:ext cx="2006757" cy="1599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746278-8689-5C35-E76A-C9C6DAB6C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149" y="232873"/>
            <a:ext cx="586833" cy="586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7FAA8-E655-A6B0-BA0E-E9784F906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95" y="973000"/>
            <a:ext cx="3873118" cy="3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19856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Too soon to celebrate?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																																												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B62D2E4D-8FBA-98FF-2B9D-EE96D2F5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44" y="1501232"/>
            <a:ext cx="1312842" cy="1312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44711-7571-18B2-922D-965E0A8F11E3}"/>
              </a:ext>
            </a:extLst>
          </p:cNvPr>
          <p:cNvSpPr txBox="1"/>
          <p:nvPr/>
        </p:nvSpPr>
        <p:spPr>
          <a:xfrm>
            <a:off x="6177774" y="3067232"/>
            <a:ext cx="195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  <a:latin typeface="Formula 1" panose="02000600000000000000" pitchFamily="2" charset="0"/>
              </a:rPr>
              <a:t>Most</a:t>
            </a:r>
            <a:r>
              <a:rPr lang="pt-PT" dirty="0">
                <a:solidFill>
                  <a:schemeClr val="bg1"/>
                </a:solidFill>
                <a:latin typeface="Formula 1" panose="02000600000000000000" pitchFamily="2" charset="0"/>
              </a:rPr>
              <a:t> poles </a:t>
            </a:r>
            <a:r>
              <a:rPr lang="pt-PT" dirty="0" err="1">
                <a:solidFill>
                  <a:schemeClr val="bg1"/>
                </a:solidFill>
                <a:latin typeface="Formula 1" panose="02000600000000000000" pitchFamily="2" charset="0"/>
              </a:rPr>
              <a:t>without</a:t>
            </a:r>
            <a:r>
              <a:rPr lang="pt-PT" dirty="0">
                <a:solidFill>
                  <a:schemeClr val="bg1"/>
                </a:solidFill>
                <a:latin typeface="Formula 1" panose="02000600000000000000" pitchFamily="2" charset="0"/>
              </a:rPr>
              <a:t> a </a:t>
            </a:r>
            <a:r>
              <a:rPr lang="pt-PT" dirty="0" err="1">
                <a:solidFill>
                  <a:schemeClr val="bg1"/>
                </a:solidFill>
                <a:latin typeface="Formula 1" panose="02000600000000000000" pitchFamily="2" charset="0"/>
              </a:rPr>
              <a:t>title</a:t>
            </a:r>
            <a:r>
              <a:rPr lang="pt-PT" dirty="0">
                <a:solidFill>
                  <a:schemeClr val="bg1"/>
                </a:solidFill>
                <a:latin typeface="Formula 1" panose="02000600000000000000" pitchFamily="2" charset="0"/>
              </a:rPr>
              <a:t>!</a:t>
            </a:r>
            <a:endParaRPr lang="en-US" dirty="0">
              <a:solidFill>
                <a:schemeClr val="bg1"/>
              </a:solidFill>
              <a:latin typeface="Formula 1" panose="020006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578F3-A2C6-4D4B-636F-637F66B79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24" y="234997"/>
            <a:ext cx="557559" cy="55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0B9F5-CA46-F5B5-B269-A4277A28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59" y="970984"/>
            <a:ext cx="475527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9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19856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Current F1 season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47493"/>
            <a:ext cx="8520600" cy="3657757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																																												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67A4-24E4-2C54-CC58-4F0B480AF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11" y="1090856"/>
            <a:ext cx="3631683" cy="1602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E9E41-2D5A-9E75-E394-A89285C2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14" y="2851792"/>
            <a:ext cx="2194554" cy="1030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B3D24D-B134-AD92-80BF-BFE71451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368" y="2851792"/>
            <a:ext cx="599572" cy="1030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A2A02B-9D4F-8532-FDDE-198775303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205" y="1090856"/>
            <a:ext cx="3812253" cy="16029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5062B8-530F-45FB-8418-56ADDFA1D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6538" y="2851792"/>
            <a:ext cx="1900636" cy="10303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CF7A9B-652B-A6EF-A7E1-0CFB555BC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173" y="2851791"/>
            <a:ext cx="1310428" cy="10303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C9992B-9D5E-9EB9-9352-30A709E1142A}"/>
              </a:ext>
            </a:extLst>
          </p:cNvPr>
          <p:cNvSpPr txBox="1"/>
          <p:nvPr/>
        </p:nvSpPr>
        <p:spPr>
          <a:xfrm>
            <a:off x="670112" y="4052644"/>
            <a:ext cx="7802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Formula 1" panose="020006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F1 TV</a:t>
            </a:r>
            <a:endParaRPr lang="en-US" dirty="0">
              <a:solidFill>
                <a:schemeClr val="bg1"/>
              </a:solidFill>
              <a:latin typeface="Formula 1" panose="02000600000000000000" pitchFamily="2" charset="0"/>
            </a:endParaRPr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2537905A-6709-2CDA-DD71-1509E57459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2584" y="214799"/>
            <a:ext cx="582813" cy="5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90120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@ </a:t>
            </a:r>
            <a:r>
              <a:rPr lang="pt-PT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f1 tweets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47493"/>
            <a:ext cx="8520600" cy="3657757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																																												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DB7C1-C47F-279E-C9BD-DE79BB42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205" y="235417"/>
            <a:ext cx="541578" cy="541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1BFD5B-588A-E32B-7845-74F0966B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76" y="847493"/>
            <a:ext cx="3750005" cy="3657758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3DD235E-2F31-0AB8-42A9-C97F2374D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37" y="1610600"/>
            <a:ext cx="3417421" cy="19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7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The end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																																																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   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Thank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You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!!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						    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Questions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?				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4E46D317-63FE-EFE7-C1D2-5FAC38B9A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7" y="1464735"/>
            <a:ext cx="4177744" cy="2524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ACAA1E-C327-0D9C-0A72-71A7BC22D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868" y="1724931"/>
            <a:ext cx="1107015" cy="11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Table of Contents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Introduction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Collecting Data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data analysis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A9E3A-FF47-0250-CB9E-ADDA1763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1548272"/>
            <a:ext cx="688942" cy="688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B54FF-909B-E67E-03ED-05412E5E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2211192"/>
            <a:ext cx="688942" cy="688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3D68E7-7FB9-9D93-A7E3-6671D62B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2883985"/>
            <a:ext cx="688942" cy="6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Why Formula 1?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Because we       love it!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because F1 is the highest class of single seater racing cars motor sport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Because F1 has the fastest regulated road-course racing cars in the world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Because we wanted to have fun!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A9E3A-FF47-0250-CB9E-ADDA1763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1139402"/>
            <a:ext cx="688942" cy="688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B54FF-909B-E67E-03ED-05412E5E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1780020"/>
            <a:ext cx="688942" cy="688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3D68E7-7FB9-9D93-A7E3-6671D62B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2631234"/>
            <a:ext cx="688942" cy="688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1813F9-AE23-2BF2-A25E-F5844186C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5" y="1405075"/>
            <a:ext cx="306271" cy="306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F92553-EADB-7E0A-50CA-1984B952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3491989"/>
            <a:ext cx="688942" cy="6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2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It’s all about 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73866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 explore f1 data</a:t>
            </a: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 global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stats</a:t>
            </a: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identify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correlations</a:t>
            </a: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Create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visualizations</a:t>
            </a: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         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Discover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new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ways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of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working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with</a:t>
            </a: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python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B27AD-7C1F-77BD-726A-F6385A15B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72" y="-15529"/>
            <a:ext cx="1123021" cy="112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E99AB-2900-B4FD-1786-C5DE7D705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0" y="1161698"/>
            <a:ext cx="688942" cy="688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D9076-9940-009C-C090-0FFD7002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0" y="1741556"/>
            <a:ext cx="688942" cy="688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C56A5-5302-78F4-C9E0-E5AFF9672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0" y="2313988"/>
            <a:ext cx="688942" cy="688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990F4-13A5-2A11-E0DA-B24A3A152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0" y="2908713"/>
            <a:ext cx="688942" cy="688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4659C0-E409-B7DA-9F2A-730B243B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0" y="3503442"/>
            <a:ext cx="688942" cy="6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1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Collecting data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3A6316-2AF9-E19E-E015-F8F5F678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010" y="2043112"/>
            <a:ext cx="50577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9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Data overview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641700"/>
          </a:xfrm>
          <a:prstGeom prst="round2Diag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PT"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**mapa**</a:t>
            </a:r>
            <a:endParaRPr sz="1400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29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Who has been the dominant F1 team?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Web Viewer">
                <a:extLst>
                  <a:ext uri="{FF2B5EF4-FFF2-40B4-BE49-F238E27FC236}">
                    <a16:creationId xmlns:a16="http://schemas.microsoft.com/office/drawing/2014/main" id="{E727443E-2A63-CF22-86C5-9610B2C05D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813075"/>
                  </p:ext>
                </p:extLst>
              </p:nvPr>
            </p:nvGraphicFramePr>
            <p:xfrm>
              <a:off x="252761" y="758283"/>
              <a:ext cx="8653346" cy="37170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Add-in 2" title="Web Viewer">
                <a:extLst>
                  <a:ext uri="{FF2B5EF4-FFF2-40B4-BE49-F238E27FC236}">
                    <a16:creationId xmlns:a16="http://schemas.microsoft.com/office/drawing/2014/main" id="{E727443E-2A63-CF22-86C5-9610B2C05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761" y="758283"/>
                <a:ext cx="8653346" cy="371707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E5A7AD-394B-4913-A449-45B540CFE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07170" y="213739"/>
            <a:ext cx="508691" cy="5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6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Who has been the dominant F1 Driver?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Web Viewer">
                <a:extLst>
                  <a:ext uri="{FF2B5EF4-FFF2-40B4-BE49-F238E27FC236}">
                    <a16:creationId xmlns:a16="http://schemas.microsoft.com/office/drawing/2014/main" id="{E727443E-2A63-CF22-86C5-9610B2C05D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2761" y="758283"/>
              <a:ext cx="8653346" cy="37170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Add-in 2" title="Web Viewer">
                <a:extLst>
                  <a:ext uri="{FF2B5EF4-FFF2-40B4-BE49-F238E27FC236}">
                    <a16:creationId xmlns:a16="http://schemas.microsoft.com/office/drawing/2014/main" id="{E727443E-2A63-CF22-86C5-9610B2C05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761" y="758283"/>
                <a:ext cx="8653346" cy="371707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B685F9-7F99-23EA-E176-E6FEA4A2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790" y="210288"/>
            <a:ext cx="646771" cy="6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592"/>
            <a:ext cx="8520600" cy="572700"/>
          </a:xfrm>
          <a:prstGeom prst="round2DiagRect">
            <a:avLst/>
          </a:prstGeom>
          <a:solidFill>
            <a:srgbClr val="C0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Formula 1" panose="02000600000000000000" pitchFamily="2" charset="0"/>
                <a:ea typeface="Helvetica Neue"/>
                <a:cs typeface="Helvetica Neue"/>
                <a:sym typeface="Helvetica Neue"/>
              </a:rPr>
              <a:t>Which is the fastest F1 track?</a:t>
            </a:r>
            <a:endParaRPr b="1" dirty="0">
              <a:solidFill>
                <a:schemeClr val="bg1"/>
              </a:solidFill>
              <a:latin typeface="Formula 1" panose="02000600000000000000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4559550"/>
            <a:ext cx="358423" cy="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55875" y="4567725"/>
            <a:ext cx="40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Programming for Data Science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tx1"/>
                </a:solidFill>
                <a:latin typeface="Formula 1" panose="02000600000000000000" pitchFamily="2" charset="0"/>
                <a:ea typeface="Helvetica Neue Light"/>
                <a:cs typeface="Helvetica Neue Light"/>
                <a:sym typeface="Helvetica Neue Light"/>
              </a:rPr>
              <a:t>2022</a:t>
            </a:r>
            <a:endParaRPr sz="800" dirty="0">
              <a:solidFill>
                <a:schemeClr val="tx1"/>
              </a:solidFill>
              <a:latin typeface="Formula 1" panose="02000600000000000000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CD3CB-8184-7150-A911-911ECE24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ewer">
                <a:extLst>
                  <a:ext uri="{FF2B5EF4-FFF2-40B4-BE49-F238E27FC236}">
                    <a16:creationId xmlns:a16="http://schemas.microsoft.com/office/drawing/2014/main" id="{7D0C1957-252D-9C67-6222-524CA214DF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838187"/>
                  </p:ext>
                </p:extLst>
              </p:nvPr>
            </p:nvGraphicFramePr>
            <p:xfrm>
              <a:off x="311688" y="822292"/>
              <a:ext cx="8520611" cy="365109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Add-in 3" title="Web Viewer">
                <a:extLst>
                  <a:ext uri="{FF2B5EF4-FFF2-40B4-BE49-F238E27FC236}">
                    <a16:creationId xmlns:a16="http://schemas.microsoft.com/office/drawing/2014/main" id="{7D0C1957-252D-9C67-6222-524CA214DF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688" y="822292"/>
                <a:ext cx="8520611" cy="365109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4D06D93-D556-3267-B818-BD27F1FEB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107042" y="264596"/>
            <a:ext cx="542693" cy="5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19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0B76200C-72E4-4F69-B357-D73A45CD8BAE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soraia_alves/23/&quot;,&quot;values&quot;:{},&quot;data&quot;:{&quot;uri&quot;:&quot;plotly.com/~soraia_alves/23/&quot;},&quot;secure&quot;:false}],&quot;name&quot;:&quot;plotly.com/~soraia_alves/23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B76200C-72E4-4F69-B357-D73A45CD8BAE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soraia_alves/26/&quot;,&quot;values&quot;:{},&quot;data&quot;:{&quot;uri&quot;:&quot;plotly.com/~soraia_alves/26/&quot;},&quot;secure&quot;:false}],&quot;name&quot;:&quot;plotly.com/~soraia_alves/26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CAE862D-C990-44A1-9EEC-86D754FC84E6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soraia_alves/29/&quot;,&quot;values&quot;:{},&quot;data&quot;:{&quot;uri&quot;:&quot;plotly.com/~soraia_alves/29/&quot;},&quot;secure&quot;:false}],&quot;name&quot;:&quot;plotly.com/~soraia_alves/29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572</Words>
  <Application>Microsoft Office PowerPoint</Application>
  <PresentationFormat>On-screen Show (16:9)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 New Roman</vt:lpstr>
      <vt:lpstr>Formula 1</vt:lpstr>
      <vt:lpstr>Helvetica Neue</vt:lpstr>
      <vt:lpstr>Arial</vt:lpstr>
      <vt:lpstr>Simple Light</vt:lpstr>
      <vt:lpstr>Wacky Races</vt:lpstr>
      <vt:lpstr>Table of Contents</vt:lpstr>
      <vt:lpstr>Why Formula 1?</vt:lpstr>
      <vt:lpstr>It’s all about </vt:lpstr>
      <vt:lpstr>Collecting data</vt:lpstr>
      <vt:lpstr>Data overview</vt:lpstr>
      <vt:lpstr>Who has been the dominant F1 team?</vt:lpstr>
      <vt:lpstr>Who has been the dominant F1 Driver?</vt:lpstr>
      <vt:lpstr>Which is the fastest F1 track?</vt:lpstr>
      <vt:lpstr>Addicted to Safety cars!</vt:lpstr>
      <vt:lpstr>Too soon to celebrate?</vt:lpstr>
      <vt:lpstr>Current F1 season</vt:lpstr>
      <vt:lpstr>@ f1 tweets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Wacky Races</dc:title>
  <cp:lastModifiedBy>Soraia Alves</cp:lastModifiedBy>
  <cp:revision>1</cp:revision>
  <dcterms:modified xsi:type="dcterms:W3CDTF">2022-05-22T13:08:54Z</dcterms:modified>
</cp:coreProperties>
</file>